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70" r:id="rId2"/>
    <p:sldId id="261" r:id="rId3"/>
    <p:sldId id="258" r:id="rId4"/>
    <p:sldId id="263" r:id="rId5"/>
    <p:sldId id="257" r:id="rId6"/>
    <p:sldId id="267" r:id="rId7"/>
    <p:sldId id="266" r:id="rId8"/>
    <p:sldId id="264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48"/>
    <a:srgbClr val="80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5" autoAdjust="0"/>
    <p:restoredTop sz="94660" autoAdjust="0"/>
  </p:normalViewPr>
  <p:slideViewPr>
    <p:cSldViewPr snapToGrid="0">
      <p:cViewPr>
        <p:scale>
          <a:sx n="81" d="100"/>
          <a:sy n="81" d="100"/>
        </p:scale>
        <p:origin x="-204" y="2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90BF48-D828-499E-9A30-EE5603DFC67B}" type="doc">
      <dgm:prSet loTypeId="urn:microsoft.com/office/officeart/2005/8/layout/hierarchy6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C1EADB7-B17B-4C01-891F-F451D9A44470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Методы астрономических исследований</a:t>
          </a:r>
          <a:endParaRPr lang="ru-RU" sz="2800" b="1" dirty="0">
            <a:solidFill>
              <a:schemeClr val="tx1"/>
            </a:solidFill>
          </a:endParaRPr>
        </a:p>
      </dgm:t>
    </dgm:pt>
    <dgm:pt modelId="{12CDF8B1-2BA8-4A22-984A-73B13FE94724}" type="parTrans" cxnId="{6D439589-DE43-453B-90C0-2D72A1E7243A}">
      <dgm:prSet/>
      <dgm:spPr/>
      <dgm:t>
        <a:bodyPr/>
        <a:lstStyle/>
        <a:p>
          <a:endParaRPr lang="ru-RU"/>
        </a:p>
      </dgm:t>
    </dgm:pt>
    <dgm:pt modelId="{E27B41D0-2EFD-42D3-ADAE-1EE5FC1A0229}" type="sibTrans" cxnId="{6D439589-DE43-453B-90C0-2D72A1E7243A}">
      <dgm:prSet/>
      <dgm:spPr/>
      <dgm:t>
        <a:bodyPr/>
        <a:lstStyle/>
        <a:p>
          <a:endParaRPr lang="ru-RU"/>
        </a:p>
      </dgm:t>
    </dgm:pt>
    <dgm:pt modelId="{9F76D59B-B1BE-4F74-9592-36C5740EAAA2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эмпирические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930090-3EC9-404E-B486-4CFE0F95A930}" type="parTrans" cxnId="{010902A9-098D-4857-807F-C1F56D6D17C4}">
      <dgm:prSet/>
      <dgm:spPr/>
      <dgm:t>
        <a:bodyPr/>
        <a:lstStyle/>
        <a:p>
          <a:endParaRPr lang="ru-RU"/>
        </a:p>
      </dgm:t>
    </dgm:pt>
    <dgm:pt modelId="{CE5318C5-B0C4-46E3-B59D-C9EA1C84A8A0}" type="sibTrans" cxnId="{010902A9-098D-4857-807F-C1F56D6D17C4}">
      <dgm:prSet/>
      <dgm:spPr/>
      <dgm:t>
        <a:bodyPr/>
        <a:lstStyle/>
        <a:p>
          <a:endParaRPr lang="ru-RU"/>
        </a:p>
      </dgm:t>
    </dgm:pt>
    <dgm:pt modelId="{50F54900-9A22-48DE-A3E7-21F03A75D61E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наблюдения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22ACA-62AC-4FFF-A669-39B5C295BD8D}" type="parTrans" cxnId="{3C8731A2-0309-40D6-A7AE-4F55BE10BEAF}">
      <dgm:prSet/>
      <dgm:spPr/>
      <dgm:t>
        <a:bodyPr/>
        <a:lstStyle/>
        <a:p>
          <a:endParaRPr lang="ru-RU"/>
        </a:p>
      </dgm:t>
    </dgm:pt>
    <dgm:pt modelId="{157085A0-3F0C-4F89-8812-774BBB8C5C58}" type="sibTrans" cxnId="{3C8731A2-0309-40D6-A7AE-4F55BE10BEAF}">
      <dgm:prSet/>
      <dgm:spPr/>
      <dgm:t>
        <a:bodyPr/>
        <a:lstStyle/>
        <a:p>
          <a:endParaRPr lang="ru-RU"/>
        </a:p>
      </dgm:t>
    </dgm:pt>
    <dgm:pt modelId="{B6FCFE34-25E6-4473-AE35-BFCECF6930F0}">
      <dgm:prSet phldrT="[Текст]" custT="1"/>
      <dgm:spPr/>
      <dgm:t>
        <a:bodyPr/>
        <a:lstStyle/>
        <a:p>
          <a:r>
            <a:rPr lang="ru-RU" sz="2400" b="1" dirty="0" smtClean="0"/>
            <a:t>эксперимент</a:t>
          </a:r>
          <a:endParaRPr lang="ru-RU" sz="2400" b="1" dirty="0"/>
        </a:p>
      </dgm:t>
    </dgm:pt>
    <dgm:pt modelId="{93A47F72-02DC-4CC9-A6A1-50B1BEE9B1E6}" type="parTrans" cxnId="{4DCD72BF-348F-4F76-A269-D103FC58B440}">
      <dgm:prSet/>
      <dgm:spPr/>
      <dgm:t>
        <a:bodyPr/>
        <a:lstStyle/>
        <a:p>
          <a:endParaRPr lang="ru-RU"/>
        </a:p>
      </dgm:t>
    </dgm:pt>
    <dgm:pt modelId="{11105266-0AE9-4031-9D70-FFD7AA382E1B}" type="sibTrans" cxnId="{4DCD72BF-348F-4F76-A269-D103FC58B440}">
      <dgm:prSet/>
      <dgm:spPr/>
      <dgm:t>
        <a:bodyPr/>
        <a:lstStyle/>
        <a:p>
          <a:endParaRPr lang="ru-RU"/>
        </a:p>
      </dgm:t>
    </dgm:pt>
    <dgm:pt modelId="{0C3CBB8C-D89F-4A2C-A00F-036B85F850DD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теоретические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93D695-ED6D-48C9-BCF3-F34C951F1CC6}" type="parTrans" cxnId="{33944DF3-6DEA-4291-98FC-3ED10195CEE3}">
      <dgm:prSet/>
      <dgm:spPr/>
      <dgm:t>
        <a:bodyPr/>
        <a:lstStyle/>
        <a:p>
          <a:endParaRPr lang="ru-RU"/>
        </a:p>
      </dgm:t>
    </dgm:pt>
    <dgm:pt modelId="{20CE853A-6288-4E01-A424-4E4D756E6E4D}" type="sibTrans" cxnId="{33944DF3-6DEA-4291-98FC-3ED10195CEE3}">
      <dgm:prSet/>
      <dgm:spPr/>
      <dgm:t>
        <a:bodyPr/>
        <a:lstStyle/>
        <a:p>
          <a:endParaRPr lang="ru-RU"/>
        </a:p>
      </dgm:t>
    </dgm:pt>
    <dgm:pt modelId="{3148A3EB-8B2A-43B6-BBEF-216D590EA09A}" type="pres">
      <dgm:prSet presAssocID="{9990BF48-D828-499E-9A30-EE5603DFC67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36C96E-C79C-49CE-AF4E-259782E0AE87}" type="pres">
      <dgm:prSet presAssocID="{9990BF48-D828-499E-9A30-EE5603DFC67B}" presName="hierFlow" presStyleCnt="0"/>
      <dgm:spPr/>
    </dgm:pt>
    <dgm:pt modelId="{61C25ACA-DF68-4FFE-9038-E15E053A1C59}" type="pres">
      <dgm:prSet presAssocID="{9990BF48-D828-499E-9A30-EE5603DFC67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E285768-4A65-4CE1-A4E0-BB04D9CAA5C5}" type="pres">
      <dgm:prSet presAssocID="{8C1EADB7-B17B-4C01-891F-F451D9A44470}" presName="Name14" presStyleCnt="0"/>
      <dgm:spPr/>
    </dgm:pt>
    <dgm:pt modelId="{7829BAFA-B153-4EF1-BADD-3DBF6FB71B02}" type="pres">
      <dgm:prSet presAssocID="{8C1EADB7-B17B-4C01-891F-F451D9A44470}" presName="level1Shape" presStyleLbl="node0" presStyleIdx="0" presStyleCnt="1" custScaleX="378336" custLinFactNeighborY="-1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5E39F9-C18D-4A21-9865-F64572C91180}" type="pres">
      <dgm:prSet presAssocID="{8C1EADB7-B17B-4C01-891F-F451D9A44470}" presName="hierChild2" presStyleCnt="0"/>
      <dgm:spPr/>
    </dgm:pt>
    <dgm:pt modelId="{E69C7E77-9758-4403-BC82-DD7999BDEFD2}" type="pres">
      <dgm:prSet presAssocID="{CD930090-3EC9-404E-B486-4CFE0F95A930}" presName="Name19" presStyleLbl="parChTrans1D2" presStyleIdx="0" presStyleCnt="2"/>
      <dgm:spPr/>
      <dgm:t>
        <a:bodyPr/>
        <a:lstStyle/>
        <a:p>
          <a:endParaRPr lang="ru-RU"/>
        </a:p>
      </dgm:t>
    </dgm:pt>
    <dgm:pt modelId="{FDCA907A-02CF-47F4-B0C2-4CF6A4EEBDA1}" type="pres">
      <dgm:prSet presAssocID="{9F76D59B-B1BE-4F74-9592-36C5740EAAA2}" presName="Name21" presStyleCnt="0"/>
      <dgm:spPr/>
    </dgm:pt>
    <dgm:pt modelId="{BAD53C93-9B89-49CF-A4A0-576E30027731}" type="pres">
      <dgm:prSet presAssocID="{9F76D59B-B1BE-4F74-9592-36C5740EAAA2}" presName="level2Shape" presStyleLbl="node2" presStyleIdx="0" presStyleCnt="2" custScaleX="138974"/>
      <dgm:spPr/>
      <dgm:t>
        <a:bodyPr/>
        <a:lstStyle/>
        <a:p>
          <a:endParaRPr lang="ru-RU"/>
        </a:p>
      </dgm:t>
    </dgm:pt>
    <dgm:pt modelId="{BA81BBE6-6C1C-4D4A-8ACD-70EB68285AAC}" type="pres">
      <dgm:prSet presAssocID="{9F76D59B-B1BE-4F74-9592-36C5740EAAA2}" presName="hierChild3" presStyleCnt="0"/>
      <dgm:spPr/>
    </dgm:pt>
    <dgm:pt modelId="{09AC1991-0E5B-4D4D-8AA5-EB366F303348}" type="pres">
      <dgm:prSet presAssocID="{39B22ACA-62AC-4FFF-A669-39B5C295BD8D}" presName="Name19" presStyleLbl="parChTrans1D3" presStyleIdx="0" presStyleCnt="2"/>
      <dgm:spPr/>
      <dgm:t>
        <a:bodyPr/>
        <a:lstStyle/>
        <a:p>
          <a:endParaRPr lang="ru-RU"/>
        </a:p>
      </dgm:t>
    </dgm:pt>
    <dgm:pt modelId="{7879F2E4-F8F8-4990-8D93-C57C47854B3A}" type="pres">
      <dgm:prSet presAssocID="{50F54900-9A22-48DE-A3E7-21F03A75D61E}" presName="Name21" presStyleCnt="0"/>
      <dgm:spPr/>
    </dgm:pt>
    <dgm:pt modelId="{5997EC45-37D7-4341-ABC7-FE400878E805}" type="pres">
      <dgm:prSet presAssocID="{50F54900-9A22-48DE-A3E7-21F03A75D61E}" presName="level2Shape" presStyleLbl="node3" presStyleIdx="0" presStyleCnt="2" custScaleX="147879"/>
      <dgm:spPr/>
      <dgm:t>
        <a:bodyPr/>
        <a:lstStyle/>
        <a:p>
          <a:endParaRPr lang="ru-RU"/>
        </a:p>
      </dgm:t>
    </dgm:pt>
    <dgm:pt modelId="{B6BCFFF0-058D-4473-9A39-F1A2ED4FCF3B}" type="pres">
      <dgm:prSet presAssocID="{50F54900-9A22-48DE-A3E7-21F03A75D61E}" presName="hierChild3" presStyleCnt="0"/>
      <dgm:spPr/>
    </dgm:pt>
    <dgm:pt modelId="{A5D83DFE-D660-41B8-B9ED-EDE311654508}" type="pres">
      <dgm:prSet presAssocID="{93A47F72-02DC-4CC9-A6A1-50B1BEE9B1E6}" presName="Name19" presStyleLbl="parChTrans1D3" presStyleIdx="1" presStyleCnt="2"/>
      <dgm:spPr/>
      <dgm:t>
        <a:bodyPr/>
        <a:lstStyle/>
        <a:p>
          <a:endParaRPr lang="ru-RU"/>
        </a:p>
      </dgm:t>
    </dgm:pt>
    <dgm:pt modelId="{609A17E0-DA0B-40A6-8F38-1C1BB116CC16}" type="pres">
      <dgm:prSet presAssocID="{B6FCFE34-25E6-4473-AE35-BFCECF6930F0}" presName="Name21" presStyleCnt="0"/>
      <dgm:spPr/>
    </dgm:pt>
    <dgm:pt modelId="{75EC44E1-3240-4D30-A14B-6E8EB6D26D50}" type="pres">
      <dgm:prSet presAssocID="{B6FCFE34-25E6-4473-AE35-BFCECF6930F0}" presName="level2Shape" presStyleLbl="node3" presStyleIdx="1" presStyleCnt="2" custScaleX="138759"/>
      <dgm:spPr/>
      <dgm:t>
        <a:bodyPr/>
        <a:lstStyle/>
        <a:p>
          <a:endParaRPr lang="ru-RU"/>
        </a:p>
      </dgm:t>
    </dgm:pt>
    <dgm:pt modelId="{7D1FC128-D0B7-46A1-BE83-7B6613361115}" type="pres">
      <dgm:prSet presAssocID="{B6FCFE34-25E6-4473-AE35-BFCECF6930F0}" presName="hierChild3" presStyleCnt="0"/>
      <dgm:spPr/>
    </dgm:pt>
    <dgm:pt modelId="{A5A7E21A-58B0-491F-A239-D12CB243EE51}" type="pres">
      <dgm:prSet presAssocID="{E493D695-ED6D-48C9-BCF3-F34C951F1CC6}" presName="Name19" presStyleLbl="parChTrans1D2" presStyleIdx="1" presStyleCnt="2"/>
      <dgm:spPr/>
      <dgm:t>
        <a:bodyPr/>
        <a:lstStyle/>
        <a:p>
          <a:endParaRPr lang="ru-RU"/>
        </a:p>
      </dgm:t>
    </dgm:pt>
    <dgm:pt modelId="{D4D26842-F797-4873-AC43-100796B3C126}" type="pres">
      <dgm:prSet presAssocID="{0C3CBB8C-D89F-4A2C-A00F-036B85F850DD}" presName="Name21" presStyleCnt="0"/>
      <dgm:spPr/>
    </dgm:pt>
    <dgm:pt modelId="{56407DD3-A2C6-490D-A9A0-FE6AAAE9B35C}" type="pres">
      <dgm:prSet presAssocID="{0C3CBB8C-D89F-4A2C-A00F-036B85F850DD}" presName="level2Shape" presStyleLbl="node2" presStyleIdx="1" presStyleCnt="2" custScaleX="152868"/>
      <dgm:spPr/>
      <dgm:t>
        <a:bodyPr/>
        <a:lstStyle/>
        <a:p>
          <a:endParaRPr lang="ru-RU"/>
        </a:p>
      </dgm:t>
    </dgm:pt>
    <dgm:pt modelId="{571BD3A6-7528-4256-B90B-033A73DACC55}" type="pres">
      <dgm:prSet presAssocID="{0C3CBB8C-D89F-4A2C-A00F-036B85F850DD}" presName="hierChild3" presStyleCnt="0"/>
      <dgm:spPr/>
    </dgm:pt>
    <dgm:pt modelId="{98153731-0388-4113-B455-B402C1F781F6}" type="pres">
      <dgm:prSet presAssocID="{9990BF48-D828-499E-9A30-EE5603DFC67B}" presName="bgShapesFlow" presStyleCnt="0"/>
      <dgm:spPr/>
    </dgm:pt>
  </dgm:ptLst>
  <dgm:cxnLst>
    <dgm:cxn modelId="{74C4A354-8690-4F1C-A733-DCFEFED9A52B}" type="presOf" srcId="{93A47F72-02DC-4CC9-A6A1-50B1BEE9B1E6}" destId="{A5D83DFE-D660-41B8-B9ED-EDE311654508}" srcOrd="0" destOrd="0" presId="urn:microsoft.com/office/officeart/2005/8/layout/hierarchy6"/>
    <dgm:cxn modelId="{46375E3B-CBE8-4373-AEC6-75E0D0C28E80}" type="presOf" srcId="{8C1EADB7-B17B-4C01-891F-F451D9A44470}" destId="{7829BAFA-B153-4EF1-BADD-3DBF6FB71B02}" srcOrd="0" destOrd="0" presId="urn:microsoft.com/office/officeart/2005/8/layout/hierarchy6"/>
    <dgm:cxn modelId="{0C10B610-F02B-4762-8DBE-C6883D43028C}" type="presOf" srcId="{0C3CBB8C-D89F-4A2C-A00F-036B85F850DD}" destId="{56407DD3-A2C6-490D-A9A0-FE6AAAE9B35C}" srcOrd="0" destOrd="0" presId="urn:microsoft.com/office/officeart/2005/8/layout/hierarchy6"/>
    <dgm:cxn modelId="{6D439589-DE43-453B-90C0-2D72A1E7243A}" srcId="{9990BF48-D828-499E-9A30-EE5603DFC67B}" destId="{8C1EADB7-B17B-4C01-891F-F451D9A44470}" srcOrd="0" destOrd="0" parTransId="{12CDF8B1-2BA8-4A22-984A-73B13FE94724}" sibTransId="{E27B41D0-2EFD-42D3-ADAE-1EE5FC1A0229}"/>
    <dgm:cxn modelId="{D5FAF8B2-D78B-4F56-9E0B-AD8C2A930615}" type="presOf" srcId="{9990BF48-D828-499E-9A30-EE5603DFC67B}" destId="{3148A3EB-8B2A-43B6-BBEF-216D590EA09A}" srcOrd="0" destOrd="0" presId="urn:microsoft.com/office/officeart/2005/8/layout/hierarchy6"/>
    <dgm:cxn modelId="{0A332863-1A0D-43AE-9CF9-185B07309E67}" type="presOf" srcId="{9F76D59B-B1BE-4F74-9592-36C5740EAAA2}" destId="{BAD53C93-9B89-49CF-A4A0-576E30027731}" srcOrd="0" destOrd="0" presId="urn:microsoft.com/office/officeart/2005/8/layout/hierarchy6"/>
    <dgm:cxn modelId="{645D4699-9B0C-4592-BE26-B6F3C80C849E}" type="presOf" srcId="{E493D695-ED6D-48C9-BCF3-F34C951F1CC6}" destId="{A5A7E21A-58B0-491F-A239-D12CB243EE51}" srcOrd="0" destOrd="0" presId="urn:microsoft.com/office/officeart/2005/8/layout/hierarchy6"/>
    <dgm:cxn modelId="{33944DF3-6DEA-4291-98FC-3ED10195CEE3}" srcId="{8C1EADB7-B17B-4C01-891F-F451D9A44470}" destId="{0C3CBB8C-D89F-4A2C-A00F-036B85F850DD}" srcOrd="1" destOrd="0" parTransId="{E493D695-ED6D-48C9-BCF3-F34C951F1CC6}" sibTransId="{20CE853A-6288-4E01-A424-4E4D756E6E4D}"/>
    <dgm:cxn modelId="{010902A9-098D-4857-807F-C1F56D6D17C4}" srcId="{8C1EADB7-B17B-4C01-891F-F451D9A44470}" destId="{9F76D59B-B1BE-4F74-9592-36C5740EAAA2}" srcOrd="0" destOrd="0" parTransId="{CD930090-3EC9-404E-B486-4CFE0F95A930}" sibTransId="{CE5318C5-B0C4-46E3-B59D-C9EA1C84A8A0}"/>
    <dgm:cxn modelId="{0DFA73AF-A1D4-420E-9D56-A69FA6A49D05}" type="presOf" srcId="{CD930090-3EC9-404E-B486-4CFE0F95A930}" destId="{E69C7E77-9758-4403-BC82-DD7999BDEFD2}" srcOrd="0" destOrd="0" presId="urn:microsoft.com/office/officeart/2005/8/layout/hierarchy6"/>
    <dgm:cxn modelId="{6A2AAFEE-9DB5-4133-B04C-265398E0AC8D}" type="presOf" srcId="{39B22ACA-62AC-4FFF-A669-39B5C295BD8D}" destId="{09AC1991-0E5B-4D4D-8AA5-EB366F303348}" srcOrd="0" destOrd="0" presId="urn:microsoft.com/office/officeart/2005/8/layout/hierarchy6"/>
    <dgm:cxn modelId="{4DCD72BF-348F-4F76-A269-D103FC58B440}" srcId="{9F76D59B-B1BE-4F74-9592-36C5740EAAA2}" destId="{B6FCFE34-25E6-4473-AE35-BFCECF6930F0}" srcOrd="1" destOrd="0" parTransId="{93A47F72-02DC-4CC9-A6A1-50B1BEE9B1E6}" sibTransId="{11105266-0AE9-4031-9D70-FFD7AA382E1B}"/>
    <dgm:cxn modelId="{3C8731A2-0309-40D6-A7AE-4F55BE10BEAF}" srcId="{9F76D59B-B1BE-4F74-9592-36C5740EAAA2}" destId="{50F54900-9A22-48DE-A3E7-21F03A75D61E}" srcOrd="0" destOrd="0" parTransId="{39B22ACA-62AC-4FFF-A669-39B5C295BD8D}" sibTransId="{157085A0-3F0C-4F89-8812-774BBB8C5C58}"/>
    <dgm:cxn modelId="{E15DA29C-7361-41CB-860B-5988AE8D49DF}" type="presOf" srcId="{B6FCFE34-25E6-4473-AE35-BFCECF6930F0}" destId="{75EC44E1-3240-4D30-A14B-6E8EB6D26D50}" srcOrd="0" destOrd="0" presId="urn:microsoft.com/office/officeart/2005/8/layout/hierarchy6"/>
    <dgm:cxn modelId="{1980E86A-329D-4CFA-93D3-D1589A321ECE}" type="presOf" srcId="{50F54900-9A22-48DE-A3E7-21F03A75D61E}" destId="{5997EC45-37D7-4341-ABC7-FE400878E805}" srcOrd="0" destOrd="0" presId="urn:microsoft.com/office/officeart/2005/8/layout/hierarchy6"/>
    <dgm:cxn modelId="{15826547-3884-4E8B-B7A7-D9BF489E7064}" type="presParOf" srcId="{3148A3EB-8B2A-43B6-BBEF-216D590EA09A}" destId="{8B36C96E-C79C-49CE-AF4E-259782E0AE87}" srcOrd="0" destOrd="0" presId="urn:microsoft.com/office/officeart/2005/8/layout/hierarchy6"/>
    <dgm:cxn modelId="{21B270D0-A21D-4F16-8883-F494D97E66CE}" type="presParOf" srcId="{8B36C96E-C79C-49CE-AF4E-259782E0AE87}" destId="{61C25ACA-DF68-4FFE-9038-E15E053A1C59}" srcOrd="0" destOrd="0" presId="urn:microsoft.com/office/officeart/2005/8/layout/hierarchy6"/>
    <dgm:cxn modelId="{615E57B1-562E-4D47-879B-78566D9CEE1D}" type="presParOf" srcId="{61C25ACA-DF68-4FFE-9038-E15E053A1C59}" destId="{5E285768-4A65-4CE1-A4E0-BB04D9CAA5C5}" srcOrd="0" destOrd="0" presId="urn:microsoft.com/office/officeart/2005/8/layout/hierarchy6"/>
    <dgm:cxn modelId="{2418ADB5-025F-4A35-8309-D338936348B5}" type="presParOf" srcId="{5E285768-4A65-4CE1-A4E0-BB04D9CAA5C5}" destId="{7829BAFA-B153-4EF1-BADD-3DBF6FB71B02}" srcOrd="0" destOrd="0" presId="urn:microsoft.com/office/officeart/2005/8/layout/hierarchy6"/>
    <dgm:cxn modelId="{0E4081F1-7968-47FA-8D04-58DAC0278AD6}" type="presParOf" srcId="{5E285768-4A65-4CE1-A4E0-BB04D9CAA5C5}" destId="{9B5E39F9-C18D-4A21-9865-F64572C91180}" srcOrd="1" destOrd="0" presId="urn:microsoft.com/office/officeart/2005/8/layout/hierarchy6"/>
    <dgm:cxn modelId="{9E375FB4-9EB0-4491-9137-D8C5006C99B9}" type="presParOf" srcId="{9B5E39F9-C18D-4A21-9865-F64572C91180}" destId="{E69C7E77-9758-4403-BC82-DD7999BDEFD2}" srcOrd="0" destOrd="0" presId="urn:microsoft.com/office/officeart/2005/8/layout/hierarchy6"/>
    <dgm:cxn modelId="{25AEAF42-9D22-4356-89C6-483B3DC75E44}" type="presParOf" srcId="{9B5E39F9-C18D-4A21-9865-F64572C91180}" destId="{FDCA907A-02CF-47F4-B0C2-4CF6A4EEBDA1}" srcOrd="1" destOrd="0" presId="urn:microsoft.com/office/officeart/2005/8/layout/hierarchy6"/>
    <dgm:cxn modelId="{B425CDA6-D96B-4ADD-AF14-911965786429}" type="presParOf" srcId="{FDCA907A-02CF-47F4-B0C2-4CF6A4EEBDA1}" destId="{BAD53C93-9B89-49CF-A4A0-576E30027731}" srcOrd="0" destOrd="0" presId="urn:microsoft.com/office/officeart/2005/8/layout/hierarchy6"/>
    <dgm:cxn modelId="{C4CD472D-36E8-4AE0-AE59-59321D3FEDA7}" type="presParOf" srcId="{FDCA907A-02CF-47F4-B0C2-4CF6A4EEBDA1}" destId="{BA81BBE6-6C1C-4D4A-8ACD-70EB68285AAC}" srcOrd="1" destOrd="0" presId="urn:microsoft.com/office/officeart/2005/8/layout/hierarchy6"/>
    <dgm:cxn modelId="{9BBBD06F-E487-448D-84AB-8E8E85E7302A}" type="presParOf" srcId="{BA81BBE6-6C1C-4D4A-8ACD-70EB68285AAC}" destId="{09AC1991-0E5B-4D4D-8AA5-EB366F303348}" srcOrd="0" destOrd="0" presId="urn:microsoft.com/office/officeart/2005/8/layout/hierarchy6"/>
    <dgm:cxn modelId="{9566B4F6-F50B-4A76-804F-0B75FCA2E3C3}" type="presParOf" srcId="{BA81BBE6-6C1C-4D4A-8ACD-70EB68285AAC}" destId="{7879F2E4-F8F8-4990-8D93-C57C47854B3A}" srcOrd="1" destOrd="0" presId="urn:microsoft.com/office/officeart/2005/8/layout/hierarchy6"/>
    <dgm:cxn modelId="{55AEDB1A-BBFB-45B5-9188-5F7742420C35}" type="presParOf" srcId="{7879F2E4-F8F8-4990-8D93-C57C47854B3A}" destId="{5997EC45-37D7-4341-ABC7-FE400878E805}" srcOrd="0" destOrd="0" presId="urn:microsoft.com/office/officeart/2005/8/layout/hierarchy6"/>
    <dgm:cxn modelId="{C64B351A-968E-44D7-B5DA-C968F0878654}" type="presParOf" srcId="{7879F2E4-F8F8-4990-8D93-C57C47854B3A}" destId="{B6BCFFF0-058D-4473-9A39-F1A2ED4FCF3B}" srcOrd="1" destOrd="0" presId="urn:microsoft.com/office/officeart/2005/8/layout/hierarchy6"/>
    <dgm:cxn modelId="{E068A62C-99C2-4873-9954-30293078A978}" type="presParOf" srcId="{BA81BBE6-6C1C-4D4A-8ACD-70EB68285AAC}" destId="{A5D83DFE-D660-41B8-B9ED-EDE311654508}" srcOrd="2" destOrd="0" presId="urn:microsoft.com/office/officeart/2005/8/layout/hierarchy6"/>
    <dgm:cxn modelId="{3C3CDFC5-72F7-4ACA-AB65-CAF2B417ECC8}" type="presParOf" srcId="{BA81BBE6-6C1C-4D4A-8ACD-70EB68285AAC}" destId="{609A17E0-DA0B-40A6-8F38-1C1BB116CC16}" srcOrd="3" destOrd="0" presId="urn:microsoft.com/office/officeart/2005/8/layout/hierarchy6"/>
    <dgm:cxn modelId="{A2F4F0F7-D7B9-41E7-BB2D-CDDCF40CA550}" type="presParOf" srcId="{609A17E0-DA0B-40A6-8F38-1C1BB116CC16}" destId="{75EC44E1-3240-4D30-A14B-6E8EB6D26D50}" srcOrd="0" destOrd="0" presId="urn:microsoft.com/office/officeart/2005/8/layout/hierarchy6"/>
    <dgm:cxn modelId="{A4256007-356B-468F-8835-0CF2FB3A3F42}" type="presParOf" srcId="{609A17E0-DA0B-40A6-8F38-1C1BB116CC16}" destId="{7D1FC128-D0B7-46A1-BE83-7B6613361115}" srcOrd="1" destOrd="0" presId="urn:microsoft.com/office/officeart/2005/8/layout/hierarchy6"/>
    <dgm:cxn modelId="{5894FCF3-37E8-4F67-99F3-CC37D932B61F}" type="presParOf" srcId="{9B5E39F9-C18D-4A21-9865-F64572C91180}" destId="{A5A7E21A-58B0-491F-A239-D12CB243EE51}" srcOrd="2" destOrd="0" presId="urn:microsoft.com/office/officeart/2005/8/layout/hierarchy6"/>
    <dgm:cxn modelId="{522A8520-AC76-43EF-AC9D-D1DB1691E726}" type="presParOf" srcId="{9B5E39F9-C18D-4A21-9865-F64572C91180}" destId="{D4D26842-F797-4873-AC43-100796B3C126}" srcOrd="3" destOrd="0" presId="urn:microsoft.com/office/officeart/2005/8/layout/hierarchy6"/>
    <dgm:cxn modelId="{F6BDF04C-B6A6-4EC3-B3A5-DD92C2F1932B}" type="presParOf" srcId="{D4D26842-F797-4873-AC43-100796B3C126}" destId="{56407DD3-A2C6-490D-A9A0-FE6AAAE9B35C}" srcOrd="0" destOrd="0" presId="urn:microsoft.com/office/officeart/2005/8/layout/hierarchy6"/>
    <dgm:cxn modelId="{C5E222DE-E565-4F7A-B7F6-57DF2421D17D}" type="presParOf" srcId="{D4D26842-F797-4873-AC43-100796B3C126}" destId="{571BD3A6-7528-4256-B90B-033A73DACC55}" srcOrd="1" destOrd="0" presId="urn:microsoft.com/office/officeart/2005/8/layout/hierarchy6"/>
    <dgm:cxn modelId="{00F77298-C315-47B0-8E0A-9C20EA7E90D6}" type="presParOf" srcId="{3148A3EB-8B2A-43B6-BBEF-216D590EA09A}" destId="{98153731-0388-4113-B455-B402C1F781F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C1E441-82A8-48DA-BEF9-1AD63E8C3B0F}" type="doc">
      <dgm:prSet loTypeId="urn:microsoft.com/office/officeart/2005/8/layout/radial5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1E86C2B-9E2B-4552-A53D-203283A819B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Астрономия</a:t>
          </a:r>
          <a:endParaRPr lang="ru-RU" sz="2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B44C28-D6B2-4BF3-9F87-2E429B4CBB2C}" type="parTrans" cxnId="{47C9F39F-5A0A-4E39-B7F1-4BCB5B77D94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F7A5EE-0E59-4B2E-B83E-7D1620C7AC76}" type="sibTrans" cxnId="{47C9F39F-5A0A-4E39-B7F1-4BCB5B77D94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21A674-03D3-49D1-B360-90919BCD0EC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География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C7289C-D357-4176-AB53-1E735D1AB177}" type="parTrans" cxnId="{9F27E508-57F1-4DE8-AB5C-A22341FAA56B}">
      <dgm:prSet custT="1"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37081A-9AD0-4E0D-AB47-544E6DA92D40}" type="sibTrans" cxnId="{9F27E508-57F1-4DE8-AB5C-A22341FAA56B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1515A3-7A29-4152-8834-3777D4F3F40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Биология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FD6277-EB8E-4A2E-BFE5-C0C8F5DF4CB8}" type="parTrans" cxnId="{6E4B58B7-1F68-4B89-AFC3-F6C5F2AEFE2C}">
      <dgm:prSet custT="1"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8F56D5-5969-47CA-927D-C290DE18354C}" type="sibTrans" cxnId="{6E4B58B7-1F68-4B89-AFC3-F6C5F2AEFE2C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44D716-0FFA-4A39-A666-64F8B680E62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Информатика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C1EC74-6311-4E88-A1F7-692606FF8189}" type="parTrans" cxnId="{DAE86181-C11B-46F9-8633-C86C3BD2DD4E}">
      <dgm:prSet custT="1"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8841EF-EBAD-4026-9B85-8B339D9B0FD9}" type="sibTrans" cxnId="{DAE86181-C11B-46F9-8633-C86C3BD2DD4E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670F2E-21D2-4050-A5CB-5772F0E22DC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Физика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7ECC2B-54B8-4FCA-AFDD-63E4263CB351}" type="parTrans" cxnId="{F944B5E9-6075-4564-9240-10249D00D73F}">
      <dgm:prSet custT="1"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07A650-8817-4F8C-8603-C205C27C8B35}" type="sibTrans" cxnId="{F944B5E9-6075-4564-9240-10249D00D73F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CC659A-6AE4-43C6-806E-B4DAFB4E980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Химия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3847A2-270D-4EB3-BB65-92D1A652687A}" type="parTrans" cxnId="{11A99BB5-7E38-48D8-A7B0-FD20F086DD08}">
      <dgm:prSet custT="1"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649AF4-80F7-48FA-93EB-4116BD016A20}" type="sibTrans" cxnId="{11A99BB5-7E38-48D8-A7B0-FD20F086DD08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DD2063-983F-4233-AD50-C4D56C43AB6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Математика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0E7CA6-1937-4A49-A0BE-8338612FBC06}" type="parTrans" cxnId="{A0DE858F-6B01-4B40-931A-3278F38004FE}">
      <dgm:prSet custT="1"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0E6F2C-545D-481E-BCA5-8BF93F2A3B94}" type="sibTrans" cxnId="{A0DE858F-6B01-4B40-931A-3278F38004FE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503A67-B5F6-49D5-B794-55DEB56456E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Космонавтика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578E75-A95D-4BE8-A1B5-4E1D314ECEFA}" type="parTrans" cxnId="{6B90F540-259A-479B-9B79-AE10C8E2F3DF}">
      <dgm:prSet custT="1"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E1EFD3-A0AE-4C9F-AC29-05CA9D4FED8D}" type="sibTrans" cxnId="{6B90F540-259A-479B-9B79-AE10C8E2F3DF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BE8303-7BED-41C6-97B3-FF870524FBE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История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FC2F2D-11E8-48ED-B1A6-B872F3CB31EE}" type="parTrans" cxnId="{8FB7E3A9-A607-4460-9782-610D11D2B948}">
      <dgm:prSet custT="1"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556F45-DBB2-486E-BCF2-8EA4BFE595B0}" type="sibTrans" cxnId="{8FB7E3A9-A607-4460-9782-610D11D2B948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0877EE-E09F-44F2-AFD5-B07D5F57469D}" type="pres">
      <dgm:prSet presAssocID="{F7C1E441-82A8-48DA-BEF9-1AD63E8C3B0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1DF4E2-3A93-4C49-BA71-FC8D370EC400}" type="pres">
      <dgm:prSet presAssocID="{E1E86C2B-9E2B-4552-A53D-203283A819B1}" presName="centerShape" presStyleLbl="node0" presStyleIdx="0" presStyleCnt="1" custScaleX="203540"/>
      <dgm:spPr/>
      <dgm:t>
        <a:bodyPr/>
        <a:lstStyle/>
        <a:p>
          <a:endParaRPr lang="ru-RU"/>
        </a:p>
      </dgm:t>
    </dgm:pt>
    <dgm:pt modelId="{A1F89D0E-793F-4AD5-A002-76FC0730F5A7}" type="pres">
      <dgm:prSet presAssocID="{C3C7289C-D357-4176-AB53-1E735D1AB177}" presName="parTrans" presStyleLbl="sibTrans2D1" presStyleIdx="0" presStyleCnt="8"/>
      <dgm:spPr/>
      <dgm:t>
        <a:bodyPr/>
        <a:lstStyle/>
        <a:p>
          <a:endParaRPr lang="ru-RU"/>
        </a:p>
      </dgm:t>
    </dgm:pt>
    <dgm:pt modelId="{F6D805F1-9E9D-4270-A57E-42546221980A}" type="pres">
      <dgm:prSet presAssocID="{C3C7289C-D357-4176-AB53-1E735D1AB177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5495C790-50DE-44D9-9939-96BE1AFF9B7D}" type="pres">
      <dgm:prSet presAssocID="{AD21A674-03D3-49D1-B360-90919BCD0ECB}" presName="node" presStyleLbl="node1" presStyleIdx="0" presStyleCnt="8" custScaleX="202785" custRadScaleRad="88687" custRadScaleInc="-18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B8307-D5B5-476E-878B-1BA948524F7F}" type="pres">
      <dgm:prSet presAssocID="{EBFD6277-EB8E-4A2E-BFE5-C0C8F5DF4CB8}" presName="parTrans" presStyleLbl="sibTrans2D1" presStyleIdx="1" presStyleCnt="8"/>
      <dgm:spPr/>
      <dgm:t>
        <a:bodyPr/>
        <a:lstStyle/>
        <a:p>
          <a:endParaRPr lang="ru-RU"/>
        </a:p>
      </dgm:t>
    </dgm:pt>
    <dgm:pt modelId="{1D4B7407-CD4C-4521-A220-25AE997B1083}" type="pres">
      <dgm:prSet presAssocID="{EBFD6277-EB8E-4A2E-BFE5-C0C8F5DF4CB8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54CE5C03-EEB0-4E14-AA16-689136651D62}" type="pres">
      <dgm:prSet presAssocID="{381515A3-7A29-4152-8834-3777D4F3F40B}" presName="node" presStyleLbl="node1" presStyleIdx="1" presStyleCnt="8" custScaleX="202785" custRadScaleRad="151393" custRadScaleInc="61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1FAEB-D3D7-43A3-8CD5-6DBF4DB3EA6A}" type="pres">
      <dgm:prSet presAssocID="{74C1EC74-6311-4E88-A1F7-692606FF8189}" presName="parTrans" presStyleLbl="sibTrans2D1" presStyleIdx="2" presStyleCnt="8"/>
      <dgm:spPr/>
      <dgm:t>
        <a:bodyPr/>
        <a:lstStyle/>
        <a:p>
          <a:endParaRPr lang="ru-RU"/>
        </a:p>
      </dgm:t>
    </dgm:pt>
    <dgm:pt modelId="{F33E20C4-E560-45F3-B640-763C2A2FC1C0}" type="pres">
      <dgm:prSet presAssocID="{74C1EC74-6311-4E88-A1F7-692606FF8189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67CF1193-DCDC-49AE-9697-701737BA8F4E}" type="pres">
      <dgm:prSet presAssocID="{6344D716-0FFA-4A39-A666-64F8B680E623}" presName="node" presStyleLbl="node1" presStyleIdx="2" presStyleCnt="8" custScaleX="202785" custRadScaleRad="147023" custRadScaleInc="-12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A9B72-6B97-4312-8643-32808340E7BD}" type="pres">
      <dgm:prSet presAssocID="{0A7ECC2B-54B8-4FCA-AFDD-63E4263CB351}" presName="parTrans" presStyleLbl="sibTrans2D1" presStyleIdx="3" presStyleCnt="8"/>
      <dgm:spPr/>
      <dgm:t>
        <a:bodyPr/>
        <a:lstStyle/>
        <a:p>
          <a:endParaRPr lang="ru-RU"/>
        </a:p>
      </dgm:t>
    </dgm:pt>
    <dgm:pt modelId="{C0B6BA82-5EFB-4782-9BCA-BCD54B985F3F}" type="pres">
      <dgm:prSet presAssocID="{0A7ECC2B-54B8-4FCA-AFDD-63E4263CB351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2F54E5BE-490A-4D59-8423-3C7E38095A9D}" type="pres">
      <dgm:prSet presAssocID="{D8670F2E-21D2-4050-A5CB-5772F0E22DC8}" presName="node" presStyleLbl="node1" presStyleIdx="3" presStyleCnt="8" custScaleX="202785" custRadScaleRad="138960" custRadScaleInc="-79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7BD1B-7968-426E-BE0F-F6E2A3F29BDE}" type="pres">
      <dgm:prSet presAssocID="{C53847A2-270D-4EB3-BB65-92D1A652687A}" presName="parTrans" presStyleLbl="sibTrans2D1" presStyleIdx="4" presStyleCnt="8"/>
      <dgm:spPr/>
      <dgm:t>
        <a:bodyPr/>
        <a:lstStyle/>
        <a:p>
          <a:endParaRPr lang="ru-RU"/>
        </a:p>
      </dgm:t>
    </dgm:pt>
    <dgm:pt modelId="{D3FE07E4-5978-4B08-BC82-4919677CA777}" type="pres">
      <dgm:prSet presAssocID="{C53847A2-270D-4EB3-BB65-92D1A652687A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79EDBC02-BE43-4DEA-BA3B-1F68B4358490}" type="pres">
      <dgm:prSet presAssocID="{BCCC659A-6AE4-43C6-806E-B4DAFB4E9802}" presName="node" presStyleLbl="node1" presStyleIdx="4" presStyleCnt="8" custScaleX="202785" custRadScaleRad="78763" custRadScaleInc="-1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0F37E-3F01-4792-98B3-AD0DAB7B9DCA}" type="pres">
      <dgm:prSet presAssocID="{DF0E7CA6-1937-4A49-A0BE-8338612FBC06}" presName="parTrans" presStyleLbl="sibTrans2D1" presStyleIdx="5" presStyleCnt="8"/>
      <dgm:spPr/>
      <dgm:t>
        <a:bodyPr/>
        <a:lstStyle/>
        <a:p>
          <a:endParaRPr lang="ru-RU"/>
        </a:p>
      </dgm:t>
    </dgm:pt>
    <dgm:pt modelId="{0E60A93C-5761-4486-AF68-32AAB76FEAE9}" type="pres">
      <dgm:prSet presAssocID="{DF0E7CA6-1937-4A49-A0BE-8338612FBC06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8D8D60AD-DAF7-4C5E-A894-BF9F1ED5DBC7}" type="pres">
      <dgm:prSet presAssocID="{69DD2063-983F-4233-AD50-C4D56C43AB61}" presName="node" presStyleLbl="node1" presStyleIdx="5" presStyleCnt="8" custScaleX="183066" custRadScaleRad="140231" custRadScaleInc="64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34133-8854-4E55-9A33-3534910B4B7C}" type="pres">
      <dgm:prSet presAssocID="{EF578E75-A95D-4BE8-A1B5-4E1D314ECEFA}" presName="parTrans" presStyleLbl="sibTrans2D1" presStyleIdx="6" presStyleCnt="8"/>
      <dgm:spPr/>
      <dgm:t>
        <a:bodyPr/>
        <a:lstStyle/>
        <a:p>
          <a:endParaRPr lang="ru-RU"/>
        </a:p>
      </dgm:t>
    </dgm:pt>
    <dgm:pt modelId="{1AE86C6D-6C0F-46B4-AFB7-0DA71DBAFE3C}" type="pres">
      <dgm:prSet presAssocID="{EF578E75-A95D-4BE8-A1B5-4E1D314ECEFA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7A6E5C05-04CB-49E4-8AC5-9E1935E1EF39}" type="pres">
      <dgm:prSet presAssocID="{1C503A67-B5F6-49D5-B794-55DEB56456EA}" presName="node" presStyleLbl="node1" presStyleIdx="6" presStyleCnt="8" custScaleX="199325" custRadScaleRad="153280" custRadScaleInc="-14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83B88-D79D-405E-9ED2-518E7AFCABB1}" type="pres">
      <dgm:prSet presAssocID="{9AFC2F2D-11E8-48ED-B1A6-B872F3CB31EE}" presName="parTrans" presStyleLbl="sibTrans2D1" presStyleIdx="7" presStyleCnt="8"/>
      <dgm:spPr/>
      <dgm:t>
        <a:bodyPr/>
        <a:lstStyle/>
        <a:p>
          <a:endParaRPr lang="ru-RU"/>
        </a:p>
      </dgm:t>
    </dgm:pt>
    <dgm:pt modelId="{A0466F61-8092-4A6E-99B9-166ED09FA907}" type="pres">
      <dgm:prSet presAssocID="{9AFC2F2D-11E8-48ED-B1A6-B872F3CB31EE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D812328D-C265-4559-A0E7-8D4E77AD9919}" type="pres">
      <dgm:prSet presAssocID="{2CBE8303-7BED-41C6-97B3-FF870524FBEE}" presName="node" presStyleLbl="node1" presStyleIdx="7" presStyleCnt="8" custScaleX="161312" custRadScaleRad="123178" custRadScaleInc="-80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C28150-75B0-4224-A8DF-40463A2E5567}" type="presOf" srcId="{EBFD6277-EB8E-4A2E-BFE5-C0C8F5DF4CB8}" destId="{1D4B7407-CD4C-4521-A220-25AE997B1083}" srcOrd="1" destOrd="0" presId="urn:microsoft.com/office/officeart/2005/8/layout/radial5"/>
    <dgm:cxn modelId="{64E485DF-5E0F-43BC-9690-A1B2EBDE63D8}" type="presOf" srcId="{C3C7289C-D357-4176-AB53-1E735D1AB177}" destId="{F6D805F1-9E9D-4270-A57E-42546221980A}" srcOrd="1" destOrd="0" presId="urn:microsoft.com/office/officeart/2005/8/layout/radial5"/>
    <dgm:cxn modelId="{FC15D250-53F6-4152-8494-DCF6D8B78BF9}" type="presOf" srcId="{EF578E75-A95D-4BE8-A1B5-4E1D314ECEFA}" destId="{1AE86C6D-6C0F-46B4-AFB7-0DA71DBAFE3C}" srcOrd="1" destOrd="0" presId="urn:microsoft.com/office/officeart/2005/8/layout/radial5"/>
    <dgm:cxn modelId="{201FF62F-3272-414E-966F-C414D6D51591}" type="presOf" srcId="{74C1EC74-6311-4E88-A1F7-692606FF8189}" destId="{D7A1FAEB-D3D7-43A3-8CD5-6DBF4DB3EA6A}" srcOrd="0" destOrd="0" presId="urn:microsoft.com/office/officeart/2005/8/layout/radial5"/>
    <dgm:cxn modelId="{8127B0B1-F2BA-4C95-826D-567BE6EF7D62}" type="presOf" srcId="{74C1EC74-6311-4E88-A1F7-692606FF8189}" destId="{F33E20C4-E560-45F3-B640-763C2A2FC1C0}" srcOrd="1" destOrd="0" presId="urn:microsoft.com/office/officeart/2005/8/layout/radial5"/>
    <dgm:cxn modelId="{2D1BB9E2-CDBD-437F-95C1-D5562556B938}" type="presOf" srcId="{9AFC2F2D-11E8-48ED-B1A6-B872F3CB31EE}" destId="{A0466F61-8092-4A6E-99B9-166ED09FA907}" srcOrd="1" destOrd="0" presId="urn:microsoft.com/office/officeart/2005/8/layout/radial5"/>
    <dgm:cxn modelId="{AA8216AE-0210-4E2C-BDC8-F1B6B301E32C}" type="presOf" srcId="{F7C1E441-82A8-48DA-BEF9-1AD63E8C3B0F}" destId="{B90877EE-E09F-44F2-AFD5-B07D5F57469D}" srcOrd="0" destOrd="0" presId="urn:microsoft.com/office/officeart/2005/8/layout/radial5"/>
    <dgm:cxn modelId="{F944B5E9-6075-4564-9240-10249D00D73F}" srcId="{E1E86C2B-9E2B-4552-A53D-203283A819B1}" destId="{D8670F2E-21D2-4050-A5CB-5772F0E22DC8}" srcOrd="3" destOrd="0" parTransId="{0A7ECC2B-54B8-4FCA-AFDD-63E4263CB351}" sibTransId="{5107A650-8817-4F8C-8603-C205C27C8B35}"/>
    <dgm:cxn modelId="{CE714FA2-D527-4E0C-B0F4-F6EF06F755E6}" type="presOf" srcId="{E1E86C2B-9E2B-4552-A53D-203283A819B1}" destId="{931DF4E2-3A93-4C49-BA71-FC8D370EC400}" srcOrd="0" destOrd="0" presId="urn:microsoft.com/office/officeart/2005/8/layout/radial5"/>
    <dgm:cxn modelId="{D9832505-178B-4143-A31A-9F73F3E18D1F}" type="presOf" srcId="{D8670F2E-21D2-4050-A5CB-5772F0E22DC8}" destId="{2F54E5BE-490A-4D59-8423-3C7E38095A9D}" srcOrd="0" destOrd="0" presId="urn:microsoft.com/office/officeart/2005/8/layout/radial5"/>
    <dgm:cxn modelId="{B9584D3B-809A-47B7-AF07-3650C3E96889}" type="presOf" srcId="{381515A3-7A29-4152-8834-3777D4F3F40B}" destId="{54CE5C03-EEB0-4E14-AA16-689136651D62}" srcOrd="0" destOrd="0" presId="urn:microsoft.com/office/officeart/2005/8/layout/radial5"/>
    <dgm:cxn modelId="{9F27E508-57F1-4DE8-AB5C-A22341FAA56B}" srcId="{E1E86C2B-9E2B-4552-A53D-203283A819B1}" destId="{AD21A674-03D3-49D1-B360-90919BCD0ECB}" srcOrd="0" destOrd="0" parTransId="{C3C7289C-D357-4176-AB53-1E735D1AB177}" sibTransId="{8A37081A-9AD0-4E0D-AB47-544E6DA92D40}"/>
    <dgm:cxn modelId="{13C21779-1927-4F5D-B4AB-1CF74268AB22}" type="presOf" srcId="{2CBE8303-7BED-41C6-97B3-FF870524FBEE}" destId="{D812328D-C265-4559-A0E7-8D4E77AD9919}" srcOrd="0" destOrd="0" presId="urn:microsoft.com/office/officeart/2005/8/layout/radial5"/>
    <dgm:cxn modelId="{C767B72C-7BF3-4755-B7A8-DD416730F978}" type="presOf" srcId="{C53847A2-270D-4EB3-BB65-92D1A652687A}" destId="{A6A7BD1B-7968-426E-BE0F-F6E2A3F29BDE}" srcOrd="0" destOrd="0" presId="urn:microsoft.com/office/officeart/2005/8/layout/radial5"/>
    <dgm:cxn modelId="{8992A0AA-8D8E-453C-9EBE-BADF567DA5A9}" type="presOf" srcId="{AD21A674-03D3-49D1-B360-90919BCD0ECB}" destId="{5495C790-50DE-44D9-9939-96BE1AFF9B7D}" srcOrd="0" destOrd="0" presId="urn:microsoft.com/office/officeart/2005/8/layout/radial5"/>
    <dgm:cxn modelId="{872EF9A8-6B05-4807-9CE9-2C4F7D988933}" type="presOf" srcId="{EBFD6277-EB8E-4A2E-BFE5-C0C8F5DF4CB8}" destId="{25FB8307-D5B5-476E-878B-1BA948524F7F}" srcOrd="0" destOrd="0" presId="urn:microsoft.com/office/officeart/2005/8/layout/radial5"/>
    <dgm:cxn modelId="{D1293C2B-597F-4B6B-A025-CA4A0B9CED8F}" type="presOf" srcId="{6344D716-0FFA-4A39-A666-64F8B680E623}" destId="{67CF1193-DCDC-49AE-9697-701737BA8F4E}" srcOrd="0" destOrd="0" presId="urn:microsoft.com/office/officeart/2005/8/layout/radial5"/>
    <dgm:cxn modelId="{8FB7E3A9-A607-4460-9782-610D11D2B948}" srcId="{E1E86C2B-9E2B-4552-A53D-203283A819B1}" destId="{2CBE8303-7BED-41C6-97B3-FF870524FBEE}" srcOrd="7" destOrd="0" parTransId="{9AFC2F2D-11E8-48ED-B1A6-B872F3CB31EE}" sibTransId="{90556F45-DBB2-486E-BCF2-8EA4BFE595B0}"/>
    <dgm:cxn modelId="{A280A3D3-7DDA-4C27-A788-EEB8A05B103A}" type="presOf" srcId="{BCCC659A-6AE4-43C6-806E-B4DAFB4E9802}" destId="{79EDBC02-BE43-4DEA-BA3B-1F68B4358490}" srcOrd="0" destOrd="0" presId="urn:microsoft.com/office/officeart/2005/8/layout/radial5"/>
    <dgm:cxn modelId="{DAE86181-C11B-46F9-8633-C86C3BD2DD4E}" srcId="{E1E86C2B-9E2B-4552-A53D-203283A819B1}" destId="{6344D716-0FFA-4A39-A666-64F8B680E623}" srcOrd="2" destOrd="0" parTransId="{74C1EC74-6311-4E88-A1F7-692606FF8189}" sibTransId="{768841EF-EBAD-4026-9B85-8B339D9B0FD9}"/>
    <dgm:cxn modelId="{11A99BB5-7E38-48D8-A7B0-FD20F086DD08}" srcId="{E1E86C2B-9E2B-4552-A53D-203283A819B1}" destId="{BCCC659A-6AE4-43C6-806E-B4DAFB4E9802}" srcOrd="4" destOrd="0" parTransId="{C53847A2-270D-4EB3-BB65-92D1A652687A}" sibTransId="{35649AF4-80F7-48FA-93EB-4116BD016A20}"/>
    <dgm:cxn modelId="{5D7F44D4-6FB2-48C7-B4AD-C0227E29791E}" type="presOf" srcId="{DF0E7CA6-1937-4A49-A0BE-8338612FBC06}" destId="{9C40F37E-3F01-4792-98B3-AD0DAB7B9DCA}" srcOrd="0" destOrd="0" presId="urn:microsoft.com/office/officeart/2005/8/layout/radial5"/>
    <dgm:cxn modelId="{A0DE858F-6B01-4B40-931A-3278F38004FE}" srcId="{E1E86C2B-9E2B-4552-A53D-203283A819B1}" destId="{69DD2063-983F-4233-AD50-C4D56C43AB61}" srcOrd="5" destOrd="0" parTransId="{DF0E7CA6-1937-4A49-A0BE-8338612FBC06}" sibTransId="{F50E6F2C-545D-481E-BCA5-8BF93F2A3B94}"/>
    <dgm:cxn modelId="{47D8EB0F-7C3B-4AD6-9264-1EF262D51CF9}" type="presOf" srcId="{EF578E75-A95D-4BE8-A1B5-4E1D314ECEFA}" destId="{DA934133-8854-4E55-9A33-3534910B4B7C}" srcOrd="0" destOrd="0" presId="urn:microsoft.com/office/officeart/2005/8/layout/radial5"/>
    <dgm:cxn modelId="{883119A8-9FFC-4453-A7A1-873C08FC4A78}" type="presOf" srcId="{0A7ECC2B-54B8-4FCA-AFDD-63E4263CB351}" destId="{1CAA9B72-6B97-4312-8643-32808340E7BD}" srcOrd="0" destOrd="0" presId="urn:microsoft.com/office/officeart/2005/8/layout/radial5"/>
    <dgm:cxn modelId="{A1A8179A-FF92-4B0C-BA42-729FC61D18D8}" type="presOf" srcId="{1C503A67-B5F6-49D5-B794-55DEB56456EA}" destId="{7A6E5C05-04CB-49E4-8AC5-9E1935E1EF39}" srcOrd="0" destOrd="0" presId="urn:microsoft.com/office/officeart/2005/8/layout/radial5"/>
    <dgm:cxn modelId="{6B90F540-259A-479B-9B79-AE10C8E2F3DF}" srcId="{E1E86C2B-9E2B-4552-A53D-203283A819B1}" destId="{1C503A67-B5F6-49D5-B794-55DEB56456EA}" srcOrd="6" destOrd="0" parTransId="{EF578E75-A95D-4BE8-A1B5-4E1D314ECEFA}" sibTransId="{37E1EFD3-A0AE-4C9F-AC29-05CA9D4FED8D}"/>
    <dgm:cxn modelId="{A824C5C2-F2E2-4474-B3F0-0C14EFFF49E3}" type="presOf" srcId="{C53847A2-270D-4EB3-BB65-92D1A652687A}" destId="{D3FE07E4-5978-4B08-BC82-4919677CA777}" srcOrd="1" destOrd="0" presId="urn:microsoft.com/office/officeart/2005/8/layout/radial5"/>
    <dgm:cxn modelId="{CE440690-BD84-42DB-B201-1A0DBE2CA94D}" type="presOf" srcId="{C3C7289C-D357-4176-AB53-1E735D1AB177}" destId="{A1F89D0E-793F-4AD5-A002-76FC0730F5A7}" srcOrd="0" destOrd="0" presId="urn:microsoft.com/office/officeart/2005/8/layout/radial5"/>
    <dgm:cxn modelId="{747E4853-D6AF-4AEF-8A20-D08D14746AC8}" type="presOf" srcId="{69DD2063-983F-4233-AD50-C4D56C43AB61}" destId="{8D8D60AD-DAF7-4C5E-A894-BF9F1ED5DBC7}" srcOrd="0" destOrd="0" presId="urn:microsoft.com/office/officeart/2005/8/layout/radial5"/>
    <dgm:cxn modelId="{6E4B58B7-1F68-4B89-AFC3-F6C5F2AEFE2C}" srcId="{E1E86C2B-9E2B-4552-A53D-203283A819B1}" destId="{381515A3-7A29-4152-8834-3777D4F3F40B}" srcOrd="1" destOrd="0" parTransId="{EBFD6277-EB8E-4A2E-BFE5-C0C8F5DF4CB8}" sibTransId="{A58F56D5-5969-47CA-927D-C290DE18354C}"/>
    <dgm:cxn modelId="{6EDA4005-4AB6-4CBC-B2C0-DA76EF7699A7}" type="presOf" srcId="{DF0E7CA6-1937-4A49-A0BE-8338612FBC06}" destId="{0E60A93C-5761-4486-AF68-32AAB76FEAE9}" srcOrd="1" destOrd="0" presId="urn:microsoft.com/office/officeart/2005/8/layout/radial5"/>
    <dgm:cxn modelId="{47C9F39F-5A0A-4E39-B7F1-4BCB5B77D944}" srcId="{F7C1E441-82A8-48DA-BEF9-1AD63E8C3B0F}" destId="{E1E86C2B-9E2B-4552-A53D-203283A819B1}" srcOrd="0" destOrd="0" parTransId="{43B44C28-D6B2-4BF3-9F87-2E429B4CBB2C}" sibTransId="{66F7A5EE-0E59-4B2E-B83E-7D1620C7AC76}"/>
    <dgm:cxn modelId="{45B56CF8-B15C-456D-9F9E-F1AC7629291F}" type="presOf" srcId="{9AFC2F2D-11E8-48ED-B1A6-B872F3CB31EE}" destId="{AEE83B88-D79D-405E-9ED2-518E7AFCABB1}" srcOrd="0" destOrd="0" presId="urn:microsoft.com/office/officeart/2005/8/layout/radial5"/>
    <dgm:cxn modelId="{E691D7C3-EFD0-47EF-BE0C-A4182821283D}" type="presOf" srcId="{0A7ECC2B-54B8-4FCA-AFDD-63E4263CB351}" destId="{C0B6BA82-5EFB-4782-9BCA-BCD54B985F3F}" srcOrd="1" destOrd="0" presId="urn:microsoft.com/office/officeart/2005/8/layout/radial5"/>
    <dgm:cxn modelId="{86874504-69E0-4C41-A9F9-321D49460830}" type="presParOf" srcId="{B90877EE-E09F-44F2-AFD5-B07D5F57469D}" destId="{931DF4E2-3A93-4C49-BA71-FC8D370EC400}" srcOrd="0" destOrd="0" presId="urn:microsoft.com/office/officeart/2005/8/layout/radial5"/>
    <dgm:cxn modelId="{5C5C8A7E-175E-4158-AECB-4CE8DE5BDDDF}" type="presParOf" srcId="{B90877EE-E09F-44F2-AFD5-B07D5F57469D}" destId="{A1F89D0E-793F-4AD5-A002-76FC0730F5A7}" srcOrd="1" destOrd="0" presId="urn:microsoft.com/office/officeart/2005/8/layout/radial5"/>
    <dgm:cxn modelId="{92DB5D65-AF90-4F04-8E94-13DE4086AD9D}" type="presParOf" srcId="{A1F89D0E-793F-4AD5-A002-76FC0730F5A7}" destId="{F6D805F1-9E9D-4270-A57E-42546221980A}" srcOrd="0" destOrd="0" presId="urn:microsoft.com/office/officeart/2005/8/layout/radial5"/>
    <dgm:cxn modelId="{C31275AE-F1EA-488E-B595-55CB0D9CAECA}" type="presParOf" srcId="{B90877EE-E09F-44F2-AFD5-B07D5F57469D}" destId="{5495C790-50DE-44D9-9939-96BE1AFF9B7D}" srcOrd="2" destOrd="0" presId="urn:microsoft.com/office/officeart/2005/8/layout/radial5"/>
    <dgm:cxn modelId="{75AEF633-877D-42F5-98F7-C9D5C2EC49FC}" type="presParOf" srcId="{B90877EE-E09F-44F2-AFD5-B07D5F57469D}" destId="{25FB8307-D5B5-476E-878B-1BA948524F7F}" srcOrd="3" destOrd="0" presId="urn:microsoft.com/office/officeart/2005/8/layout/radial5"/>
    <dgm:cxn modelId="{9E6E2AF6-AF19-43DA-B6E7-177CA9821B68}" type="presParOf" srcId="{25FB8307-D5B5-476E-878B-1BA948524F7F}" destId="{1D4B7407-CD4C-4521-A220-25AE997B1083}" srcOrd="0" destOrd="0" presId="urn:microsoft.com/office/officeart/2005/8/layout/radial5"/>
    <dgm:cxn modelId="{A6A36A17-A2B0-4460-A50A-AC86F48645FA}" type="presParOf" srcId="{B90877EE-E09F-44F2-AFD5-B07D5F57469D}" destId="{54CE5C03-EEB0-4E14-AA16-689136651D62}" srcOrd="4" destOrd="0" presId="urn:microsoft.com/office/officeart/2005/8/layout/radial5"/>
    <dgm:cxn modelId="{3ABC167A-A1D4-4F1A-8862-68B66EC504B9}" type="presParOf" srcId="{B90877EE-E09F-44F2-AFD5-B07D5F57469D}" destId="{D7A1FAEB-D3D7-43A3-8CD5-6DBF4DB3EA6A}" srcOrd="5" destOrd="0" presId="urn:microsoft.com/office/officeart/2005/8/layout/radial5"/>
    <dgm:cxn modelId="{C14B29CE-823C-4528-8C27-A325794686A7}" type="presParOf" srcId="{D7A1FAEB-D3D7-43A3-8CD5-6DBF4DB3EA6A}" destId="{F33E20C4-E560-45F3-B640-763C2A2FC1C0}" srcOrd="0" destOrd="0" presId="urn:microsoft.com/office/officeart/2005/8/layout/radial5"/>
    <dgm:cxn modelId="{188BCFE0-D993-4E42-93E4-0EC083EE0CC2}" type="presParOf" srcId="{B90877EE-E09F-44F2-AFD5-B07D5F57469D}" destId="{67CF1193-DCDC-49AE-9697-701737BA8F4E}" srcOrd="6" destOrd="0" presId="urn:microsoft.com/office/officeart/2005/8/layout/radial5"/>
    <dgm:cxn modelId="{A136C0DB-CF8A-4B17-9A44-99029E291CC5}" type="presParOf" srcId="{B90877EE-E09F-44F2-AFD5-B07D5F57469D}" destId="{1CAA9B72-6B97-4312-8643-32808340E7BD}" srcOrd="7" destOrd="0" presId="urn:microsoft.com/office/officeart/2005/8/layout/radial5"/>
    <dgm:cxn modelId="{5A0B9985-FFFC-4040-91C4-71C71CEFB9B1}" type="presParOf" srcId="{1CAA9B72-6B97-4312-8643-32808340E7BD}" destId="{C0B6BA82-5EFB-4782-9BCA-BCD54B985F3F}" srcOrd="0" destOrd="0" presId="urn:microsoft.com/office/officeart/2005/8/layout/radial5"/>
    <dgm:cxn modelId="{EE4453F1-AEBC-4E47-8B16-BE50E0EDB429}" type="presParOf" srcId="{B90877EE-E09F-44F2-AFD5-B07D5F57469D}" destId="{2F54E5BE-490A-4D59-8423-3C7E38095A9D}" srcOrd="8" destOrd="0" presId="urn:microsoft.com/office/officeart/2005/8/layout/radial5"/>
    <dgm:cxn modelId="{543B03F2-5EBA-46D6-9A28-78E93E82D564}" type="presParOf" srcId="{B90877EE-E09F-44F2-AFD5-B07D5F57469D}" destId="{A6A7BD1B-7968-426E-BE0F-F6E2A3F29BDE}" srcOrd="9" destOrd="0" presId="urn:microsoft.com/office/officeart/2005/8/layout/radial5"/>
    <dgm:cxn modelId="{466908B4-226B-4936-8173-A04FA4EA22E3}" type="presParOf" srcId="{A6A7BD1B-7968-426E-BE0F-F6E2A3F29BDE}" destId="{D3FE07E4-5978-4B08-BC82-4919677CA777}" srcOrd="0" destOrd="0" presId="urn:microsoft.com/office/officeart/2005/8/layout/radial5"/>
    <dgm:cxn modelId="{FEA062DA-6706-478C-AA78-98886AEA2CA4}" type="presParOf" srcId="{B90877EE-E09F-44F2-AFD5-B07D5F57469D}" destId="{79EDBC02-BE43-4DEA-BA3B-1F68B4358490}" srcOrd="10" destOrd="0" presId="urn:microsoft.com/office/officeart/2005/8/layout/radial5"/>
    <dgm:cxn modelId="{4A2A568A-6D56-4A62-B00B-CA0CBFD5048A}" type="presParOf" srcId="{B90877EE-E09F-44F2-AFD5-B07D5F57469D}" destId="{9C40F37E-3F01-4792-98B3-AD0DAB7B9DCA}" srcOrd="11" destOrd="0" presId="urn:microsoft.com/office/officeart/2005/8/layout/radial5"/>
    <dgm:cxn modelId="{1143B6CB-BAA2-4457-8440-7339B5541179}" type="presParOf" srcId="{9C40F37E-3F01-4792-98B3-AD0DAB7B9DCA}" destId="{0E60A93C-5761-4486-AF68-32AAB76FEAE9}" srcOrd="0" destOrd="0" presId="urn:microsoft.com/office/officeart/2005/8/layout/radial5"/>
    <dgm:cxn modelId="{6A5D8CE3-C7C1-4891-9C2A-38B79BA96AC3}" type="presParOf" srcId="{B90877EE-E09F-44F2-AFD5-B07D5F57469D}" destId="{8D8D60AD-DAF7-4C5E-A894-BF9F1ED5DBC7}" srcOrd="12" destOrd="0" presId="urn:microsoft.com/office/officeart/2005/8/layout/radial5"/>
    <dgm:cxn modelId="{74EABE7B-BFEC-4C6F-A94F-B3A1D7353487}" type="presParOf" srcId="{B90877EE-E09F-44F2-AFD5-B07D5F57469D}" destId="{DA934133-8854-4E55-9A33-3534910B4B7C}" srcOrd="13" destOrd="0" presId="urn:microsoft.com/office/officeart/2005/8/layout/radial5"/>
    <dgm:cxn modelId="{D0F9F6A2-D928-4F00-8FE2-A68B586FB31F}" type="presParOf" srcId="{DA934133-8854-4E55-9A33-3534910B4B7C}" destId="{1AE86C6D-6C0F-46B4-AFB7-0DA71DBAFE3C}" srcOrd="0" destOrd="0" presId="urn:microsoft.com/office/officeart/2005/8/layout/radial5"/>
    <dgm:cxn modelId="{58A8C1DF-2F2A-4C49-BB2F-897A39FB75B9}" type="presParOf" srcId="{B90877EE-E09F-44F2-AFD5-B07D5F57469D}" destId="{7A6E5C05-04CB-49E4-8AC5-9E1935E1EF39}" srcOrd="14" destOrd="0" presId="urn:microsoft.com/office/officeart/2005/8/layout/radial5"/>
    <dgm:cxn modelId="{596ABCE5-AF88-4680-BB4F-35A4A69A9475}" type="presParOf" srcId="{B90877EE-E09F-44F2-AFD5-B07D5F57469D}" destId="{AEE83B88-D79D-405E-9ED2-518E7AFCABB1}" srcOrd="15" destOrd="0" presId="urn:microsoft.com/office/officeart/2005/8/layout/radial5"/>
    <dgm:cxn modelId="{10CECD27-52C2-46B4-B854-91B6D61B8641}" type="presParOf" srcId="{AEE83B88-D79D-405E-9ED2-518E7AFCABB1}" destId="{A0466F61-8092-4A6E-99B9-166ED09FA907}" srcOrd="0" destOrd="0" presId="urn:microsoft.com/office/officeart/2005/8/layout/radial5"/>
    <dgm:cxn modelId="{F3C1BB39-FBFA-42F3-93BE-8DDC25FB9243}" type="presParOf" srcId="{B90877EE-E09F-44F2-AFD5-B07D5F57469D}" destId="{D812328D-C265-4559-A0E7-8D4E77AD9919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9BAFA-B153-4EF1-BADD-3DBF6FB71B02}">
      <dsp:nvSpPr>
        <dsp:cNvPr id="0" name=""/>
        <dsp:cNvSpPr/>
      </dsp:nvSpPr>
      <dsp:spPr>
        <a:xfrm>
          <a:off x="1917948" y="660"/>
          <a:ext cx="6314139" cy="11126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Методы астрономических исследований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1950535" y="33247"/>
        <a:ext cx="6248965" cy="1047441"/>
      </dsp:txXfrm>
    </dsp:sp>
    <dsp:sp modelId="{E69C7E77-9758-4403-BC82-DD7999BDEFD2}">
      <dsp:nvSpPr>
        <dsp:cNvPr id="0" name=""/>
        <dsp:cNvSpPr/>
      </dsp:nvSpPr>
      <dsp:spPr>
        <a:xfrm>
          <a:off x="3549054" y="1113276"/>
          <a:ext cx="1525963" cy="447149"/>
        </a:xfrm>
        <a:custGeom>
          <a:avLst/>
          <a:gdLst/>
          <a:ahLst/>
          <a:cxnLst/>
          <a:rect l="0" t="0" r="0" b="0"/>
          <a:pathLst>
            <a:path>
              <a:moveTo>
                <a:pt x="1525963" y="0"/>
              </a:moveTo>
              <a:lnTo>
                <a:pt x="1525963" y="223574"/>
              </a:lnTo>
              <a:lnTo>
                <a:pt x="0" y="223574"/>
              </a:lnTo>
              <a:lnTo>
                <a:pt x="0" y="44714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53C93-9B89-49CF-A4A0-576E30027731}">
      <dsp:nvSpPr>
        <dsp:cNvPr id="0" name=""/>
        <dsp:cNvSpPr/>
      </dsp:nvSpPr>
      <dsp:spPr>
        <a:xfrm>
          <a:off x="2389369" y="1560425"/>
          <a:ext cx="2319370" cy="11126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эмпирические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1956" y="1593012"/>
        <a:ext cx="2254196" cy="1047441"/>
      </dsp:txXfrm>
    </dsp:sp>
    <dsp:sp modelId="{09AC1991-0E5B-4D4D-8AA5-EB366F303348}">
      <dsp:nvSpPr>
        <dsp:cNvPr id="0" name=""/>
        <dsp:cNvSpPr/>
      </dsp:nvSpPr>
      <dsp:spPr>
        <a:xfrm>
          <a:off x="2140825" y="2673041"/>
          <a:ext cx="1408229" cy="445046"/>
        </a:xfrm>
        <a:custGeom>
          <a:avLst/>
          <a:gdLst/>
          <a:ahLst/>
          <a:cxnLst/>
          <a:rect l="0" t="0" r="0" b="0"/>
          <a:pathLst>
            <a:path>
              <a:moveTo>
                <a:pt x="1408229" y="0"/>
              </a:moveTo>
              <a:lnTo>
                <a:pt x="1408229" y="222523"/>
              </a:lnTo>
              <a:lnTo>
                <a:pt x="0" y="222523"/>
              </a:lnTo>
              <a:lnTo>
                <a:pt x="0" y="44504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97EC45-37D7-4341-ABC7-FE400878E805}">
      <dsp:nvSpPr>
        <dsp:cNvPr id="0" name=""/>
        <dsp:cNvSpPr/>
      </dsp:nvSpPr>
      <dsp:spPr>
        <a:xfrm>
          <a:off x="906831" y="3118087"/>
          <a:ext cx="2467987" cy="11126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наблюдения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9418" y="3150674"/>
        <a:ext cx="2402813" cy="1047441"/>
      </dsp:txXfrm>
    </dsp:sp>
    <dsp:sp modelId="{A5D83DFE-D660-41B8-B9ED-EDE311654508}">
      <dsp:nvSpPr>
        <dsp:cNvPr id="0" name=""/>
        <dsp:cNvSpPr/>
      </dsp:nvSpPr>
      <dsp:spPr>
        <a:xfrm>
          <a:off x="3549054" y="2673041"/>
          <a:ext cx="1484332" cy="445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523"/>
              </a:lnTo>
              <a:lnTo>
                <a:pt x="1484332" y="222523"/>
              </a:lnTo>
              <a:lnTo>
                <a:pt x="1484332" y="44504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EC44E1-3240-4D30-A14B-6E8EB6D26D50}">
      <dsp:nvSpPr>
        <dsp:cNvPr id="0" name=""/>
        <dsp:cNvSpPr/>
      </dsp:nvSpPr>
      <dsp:spPr>
        <a:xfrm>
          <a:off x="3875496" y="3118087"/>
          <a:ext cx="2315782" cy="11126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эксперимент</a:t>
          </a:r>
          <a:endParaRPr lang="ru-RU" sz="2400" b="1" kern="1200" dirty="0"/>
        </a:p>
      </dsp:txBody>
      <dsp:txXfrm>
        <a:off x="3908083" y="3150674"/>
        <a:ext cx="2250608" cy="1047441"/>
      </dsp:txXfrm>
    </dsp:sp>
    <dsp:sp modelId="{A5A7E21A-58B0-491F-A239-D12CB243EE51}">
      <dsp:nvSpPr>
        <dsp:cNvPr id="0" name=""/>
        <dsp:cNvSpPr/>
      </dsp:nvSpPr>
      <dsp:spPr>
        <a:xfrm>
          <a:off x="5075018" y="1113276"/>
          <a:ext cx="1410023" cy="447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574"/>
              </a:lnTo>
              <a:lnTo>
                <a:pt x="1410023" y="223574"/>
              </a:lnTo>
              <a:lnTo>
                <a:pt x="1410023" y="44714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407DD3-A2C6-490D-A9A0-FE6AAAE9B35C}">
      <dsp:nvSpPr>
        <dsp:cNvPr id="0" name=""/>
        <dsp:cNvSpPr/>
      </dsp:nvSpPr>
      <dsp:spPr>
        <a:xfrm>
          <a:off x="5209417" y="1560425"/>
          <a:ext cx="2551250" cy="11126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теоретические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42004" y="1593012"/>
        <a:ext cx="2486076" cy="10474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DF4E2-3A93-4C49-BA71-FC8D370EC400}">
      <dsp:nvSpPr>
        <dsp:cNvPr id="0" name=""/>
        <dsp:cNvSpPr/>
      </dsp:nvSpPr>
      <dsp:spPr>
        <a:xfrm>
          <a:off x="4627697" y="2714191"/>
          <a:ext cx="2909842" cy="142961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Астрономия</a:t>
          </a:r>
          <a:endParaRPr lang="ru-RU" sz="2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53833" y="2923553"/>
        <a:ext cx="2057570" cy="1010892"/>
      </dsp:txXfrm>
    </dsp:sp>
    <dsp:sp modelId="{A1F89D0E-793F-4AD5-A002-76FC0730F5A7}">
      <dsp:nvSpPr>
        <dsp:cNvPr id="0" name=""/>
        <dsp:cNvSpPr/>
      </dsp:nvSpPr>
      <dsp:spPr>
        <a:xfrm rot="15953409">
          <a:off x="5778842" y="2015037"/>
          <a:ext cx="446346" cy="584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850592" y="2198697"/>
        <a:ext cx="312442" cy="350640"/>
      </dsp:txXfrm>
    </dsp:sp>
    <dsp:sp modelId="{5495C790-50DE-44D9-9939-96BE1AFF9B7D}">
      <dsp:nvSpPr>
        <dsp:cNvPr id="0" name=""/>
        <dsp:cNvSpPr/>
      </dsp:nvSpPr>
      <dsp:spPr>
        <a:xfrm>
          <a:off x="4346906" y="328181"/>
          <a:ext cx="3136967" cy="154694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География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06304" y="554725"/>
        <a:ext cx="2218171" cy="1093854"/>
      </dsp:txXfrm>
    </dsp:sp>
    <dsp:sp modelId="{25FB8307-D5B5-476E-878B-1BA948524F7F}">
      <dsp:nvSpPr>
        <dsp:cNvPr id="0" name=""/>
        <dsp:cNvSpPr/>
      </dsp:nvSpPr>
      <dsp:spPr>
        <a:xfrm rot="19728563">
          <a:off x="7262255" y="2141344"/>
          <a:ext cx="929324" cy="584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62448"/>
            <a:satOff val="39"/>
            <a:lumOff val="-924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262448"/>
              <a:satOff val="39"/>
              <a:lumOff val="-924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74926" y="2303622"/>
        <a:ext cx="754004" cy="350640"/>
      </dsp:txXfrm>
    </dsp:sp>
    <dsp:sp modelId="{54CE5C03-EEB0-4E14-AA16-689136651D62}">
      <dsp:nvSpPr>
        <dsp:cNvPr id="0" name=""/>
        <dsp:cNvSpPr/>
      </dsp:nvSpPr>
      <dsp:spPr>
        <a:xfrm>
          <a:off x="7921505" y="592713"/>
          <a:ext cx="3136967" cy="1546942"/>
        </a:xfrm>
        <a:prstGeom prst="ellipse">
          <a:avLst/>
        </a:prstGeom>
        <a:gradFill rotWithShape="0">
          <a:gsLst>
            <a:gs pos="0">
              <a:schemeClr val="accent5">
                <a:hueOff val="-262448"/>
                <a:satOff val="39"/>
                <a:lumOff val="-924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262448"/>
                <a:satOff val="39"/>
                <a:lumOff val="-924"/>
                <a:alphaOff val="0"/>
                <a:tint val="86000"/>
                <a:satMod val="115000"/>
              </a:schemeClr>
            </a:gs>
            <a:gs pos="100000">
              <a:schemeClr val="accent5">
                <a:hueOff val="-262448"/>
                <a:satOff val="39"/>
                <a:lumOff val="-924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262448"/>
              <a:satOff val="39"/>
              <a:lumOff val="-924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Биология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80903" y="819257"/>
        <a:ext cx="2218171" cy="1093854"/>
      </dsp:txXfrm>
    </dsp:sp>
    <dsp:sp modelId="{D7A1FAEB-D3D7-43A3-8CD5-6DBF4DB3EA6A}">
      <dsp:nvSpPr>
        <dsp:cNvPr id="0" name=""/>
        <dsp:cNvSpPr/>
      </dsp:nvSpPr>
      <dsp:spPr>
        <a:xfrm rot="21435840">
          <a:off x="7718436" y="3047792"/>
          <a:ext cx="453399" cy="584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24896"/>
            <a:satOff val="77"/>
            <a:lumOff val="-184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524896"/>
              <a:satOff val="77"/>
              <a:lumOff val="-1849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18514" y="3167918"/>
        <a:ext cx="317379" cy="350640"/>
      </dsp:txXfrm>
    </dsp:sp>
    <dsp:sp modelId="{67CF1193-DCDC-49AE-9697-701737BA8F4E}">
      <dsp:nvSpPr>
        <dsp:cNvPr id="0" name=""/>
        <dsp:cNvSpPr/>
      </dsp:nvSpPr>
      <dsp:spPr>
        <a:xfrm>
          <a:off x="8377888" y="2470885"/>
          <a:ext cx="3136967" cy="1546942"/>
        </a:xfrm>
        <a:prstGeom prst="ellipse">
          <a:avLst/>
        </a:prstGeom>
        <a:gradFill rotWithShape="0">
          <a:gsLst>
            <a:gs pos="0">
              <a:schemeClr val="accent5">
                <a:hueOff val="-524896"/>
                <a:satOff val="77"/>
                <a:lumOff val="-1849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524896"/>
                <a:satOff val="77"/>
                <a:lumOff val="-1849"/>
                <a:alphaOff val="0"/>
                <a:tint val="86000"/>
                <a:satMod val="115000"/>
              </a:schemeClr>
            </a:gs>
            <a:gs pos="100000">
              <a:schemeClr val="accent5">
                <a:hueOff val="-524896"/>
                <a:satOff val="77"/>
                <a:lumOff val="-184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524896"/>
              <a:satOff val="77"/>
              <a:lumOff val="-1849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Информатика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37286" y="2697429"/>
        <a:ext cx="2218171" cy="1093854"/>
      </dsp:txXfrm>
    </dsp:sp>
    <dsp:sp modelId="{1CAA9B72-6B97-4312-8643-32808340E7BD}">
      <dsp:nvSpPr>
        <dsp:cNvPr id="0" name=""/>
        <dsp:cNvSpPr/>
      </dsp:nvSpPr>
      <dsp:spPr>
        <a:xfrm rot="1624482">
          <a:off x="7307846" y="3939293"/>
          <a:ext cx="689384" cy="584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87344"/>
            <a:satOff val="116"/>
            <a:lumOff val="-2773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787344"/>
              <a:satOff val="116"/>
              <a:lumOff val="-2773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17452" y="4016274"/>
        <a:ext cx="514064" cy="350640"/>
      </dsp:txXfrm>
    </dsp:sp>
    <dsp:sp modelId="{2F54E5BE-490A-4D59-8423-3C7E38095A9D}">
      <dsp:nvSpPr>
        <dsp:cNvPr id="0" name=""/>
        <dsp:cNvSpPr/>
      </dsp:nvSpPr>
      <dsp:spPr>
        <a:xfrm>
          <a:off x="7769511" y="4319575"/>
          <a:ext cx="3136967" cy="1546942"/>
        </a:xfrm>
        <a:prstGeom prst="ellipse">
          <a:avLst/>
        </a:prstGeom>
        <a:gradFill rotWithShape="0">
          <a:gsLst>
            <a:gs pos="0">
              <a:schemeClr val="accent5">
                <a:hueOff val="-787344"/>
                <a:satOff val="116"/>
                <a:lumOff val="-2773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787344"/>
                <a:satOff val="116"/>
                <a:lumOff val="-2773"/>
                <a:alphaOff val="0"/>
                <a:tint val="86000"/>
                <a:satMod val="115000"/>
              </a:schemeClr>
            </a:gs>
            <a:gs pos="100000">
              <a:schemeClr val="accent5">
                <a:hueOff val="-787344"/>
                <a:satOff val="116"/>
                <a:lumOff val="-2773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787344"/>
              <a:satOff val="116"/>
              <a:lumOff val="-2773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Физика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28909" y="4546119"/>
        <a:ext cx="2218171" cy="1093854"/>
      </dsp:txXfrm>
    </dsp:sp>
    <dsp:sp modelId="{A6A7BD1B-7968-426E-BE0F-F6E2A3F29BDE}">
      <dsp:nvSpPr>
        <dsp:cNvPr id="0" name=""/>
        <dsp:cNvSpPr/>
      </dsp:nvSpPr>
      <dsp:spPr>
        <a:xfrm rot="5377806">
          <a:off x="5934316" y="4134811"/>
          <a:ext cx="309490" cy="584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049793"/>
            <a:satOff val="154"/>
            <a:lumOff val="-3698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1049793"/>
              <a:satOff val="154"/>
              <a:lumOff val="-3698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80440" y="4205268"/>
        <a:ext cx="216643" cy="350640"/>
      </dsp:txXfrm>
    </dsp:sp>
    <dsp:sp modelId="{79EDBC02-BE43-4DEA-BA3B-1F68B4358490}">
      <dsp:nvSpPr>
        <dsp:cNvPr id="0" name=""/>
        <dsp:cNvSpPr/>
      </dsp:nvSpPr>
      <dsp:spPr>
        <a:xfrm>
          <a:off x="4527513" y="4727733"/>
          <a:ext cx="3136967" cy="1546942"/>
        </a:xfrm>
        <a:prstGeom prst="ellipse">
          <a:avLst/>
        </a:prstGeom>
        <a:gradFill rotWithShape="0">
          <a:gsLst>
            <a:gs pos="0">
              <a:schemeClr val="accent5">
                <a:hueOff val="-1049793"/>
                <a:satOff val="154"/>
                <a:lumOff val="-3698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049793"/>
                <a:satOff val="154"/>
                <a:lumOff val="-3698"/>
                <a:alphaOff val="0"/>
                <a:tint val="86000"/>
                <a:satMod val="115000"/>
              </a:schemeClr>
            </a:gs>
            <a:gs pos="100000">
              <a:schemeClr val="accent5">
                <a:hueOff val="-1049793"/>
                <a:satOff val="154"/>
                <a:lumOff val="-3698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049793"/>
              <a:satOff val="154"/>
              <a:lumOff val="-3698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Химия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86911" y="4954277"/>
        <a:ext cx="2218171" cy="1093854"/>
      </dsp:txXfrm>
    </dsp:sp>
    <dsp:sp modelId="{9C40F37E-3F01-4792-98B3-AD0DAB7B9DCA}">
      <dsp:nvSpPr>
        <dsp:cNvPr id="0" name=""/>
        <dsp:cNvSpPr/>
      </dsp:nvSpPr>
      <dsp:spPr>
        <a:xfrm rot="8970790">
          <a:off x="4132754" y="4052272"/>
          <a:ext cx="789764" cy="584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312241"/>
            <a:satOff val="193"/>
            <a:lumOff val="-4622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1312241"/>
              <a:satOff val="193"/>
              <a:lumOff val="-4622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295955" y="4124679"/>
        <a:ext cx="614444" cy="350640"/>
      </dsp:txXfrm>
    </dsp:sp>
    <dsp:sp modelId="{8D8D60AD-DAF7-4C5E-A894-BF9F1ED5DBC7}">
      <dsp:nvSpPr>
        <dsp:cNvPr id="0" name=""/>
        <dsp:cNvSpPr/>
      </dsp:nvSpPr>
      <dsp:spPr>
        <a:xfrm>
          <a:off x="1487273" y="4527343"/>
          <a:ext cx="2831926" cy="1546942"/>
        </a:xfrm>
        <a:prstGeom prst="ellipse">
          <a:avLst/>
        </a:prstGeom>
        <a:gradFill rotWithShape="0">
          <a:gsLst>
            <a:gs pos="0">
              <a:schemeClr val="accent5">
                <a:hueOff val="-1312241"/>
                <a:satOff val="193"/>
                <a:lumOff val="-4622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312241"/>
                <a:satOff val="193"/>
                <a:lumOff val="-4622"/>
                <a:alphaOff val="0"/>
                <a:tint val="86000"/>
                <a:satMod val="115000"/>
              </a:schemeClr>
            </a:gs>
            <a:gs pos="100000">
              <a:schemeClr val="accent5">
                <a:hueOff val="-1312241"/>
                <a:satOff val="193"/>
                <a:lumOff val="-4622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312241"/>
              <a:satOff val="193"/>
              <a:lumOff val="-4622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Математика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1999" y="4753887"/>
        <a:ext cx="2002474" cy="1093854"/>
      </dsp:txXfrm>
    </dsp:sp>
    <dsp:sp modelId="{DA934133-8854-4E55-9A33-3534910B4B7C}">
      <dsp:nvSpPr>
        <dsp:cNvPr id="0" name=""/>
        <dsp:cNvSpPr/>
      </dsp:nvSpPr>
      <dsp:spPr>
        <a:xfrm rot="10608921">
          <a:off x="3850097" y="3245532"/>
          <a:ext cx="556590" cy="584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574689"/>
            <a:satOff val="231"/>
            <a:lumOff val="-5547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1574689"/>
              <a:satOff val="231"/>
              <a:lumOff val="-5547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016945" y="3357774"/>
        <a:ext cx="389613" cy="350640"/>
      </dsp:txXfrm>
    </dsp:sp>
    <dsp:sp modelId="{7A6E5C05-04CB-49E4-8AC5-9E1935E1EF39}">
      <dsp:nvSpPr>
        <dsp:cNvPr id="0" name=""/>
        <dsp:cNvSpPr/>
      </dsp:nvSpPr>
      <dsp:spPr>
        <a:xfrm>
          <a:off x="514340" y="2879565"/>
          <a:ext cx="3083443" cy="1546942"/>
        </a:xfrm>
        <a:prstGeom prst="ellipse">
          <a:avLst/>
        </a:prstGeom>
        <a:gradFill rotWithShape="0">
          <a:gsLst>
            <a:gs pos="0">
              <a:schemeClr val="accent5">
                <a:hueOff val="-1574689"/>
                <a:satOff val="231"/>
                <a:lumOff val="-5547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574689"/>
                <a:satOff val="231"/>
                <a:lumOff val="-5547"/>
                <a:alphaOff val="0"/>
                <a:tint val="86000"/>
                <a:satMod val="115000"/>
              </a:schemeClr>
            </a:gs>
            <a:gs pos="100000">
              <a:schemeClr val="accent5">
                <a:hueOff val="-1574689"/>
                <a:satOff val="231"/>
                <a:lumOff val="-5547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574689"/>
              <a:satOff val="231"/>
              <a:lumOff val="-5547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Космонавтика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5900" y="3106109"/>
        <a:ext cx="2180323" cy="1093854"/>
      </dsp:txXfrm>
    </dsp:sp>
    <dsp:sp modelId="{AEE83B88-D79D-405E-9ED2-518E7AFCABB1}">
      <dsp:nvSpPr>
        <dsp:cNvPr id="0" name=""/>
        <dsp:cNvSpPr/>
      </dsp:nvSpPr>
      <dsp:spPr>
        <a:xfrm rot="12416436">
          <a:off x="4357203" y="2397835"/>
          <a:ext cx="542783" cy="584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1837137"/>
              <a:satOff val="270"/>
              <a:lumOff val="-6471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511202" y="2551603"/>
        <a:ext cx="379948" cy="350640"/>
      </dsp:txXfrm>
    </dsp:sp>
    <dsp:sp modelId="{D812328D-C265-4559-A0E7-8D4E77AD9919}">
      <dsp:nvSpPr>
        <dsp:cNvPr id="0" name=""/>
        <dsp:cNvSpPr/>
      </dsp:nvSpPr>
      <dsp:spPr>
        <a:xfrm>
          <a:off x="1945816" y="1187229"/>
          <a:ext cx="2495404" cy="1546942"/>
        </a:xfrm>
        <a:prstGeom prst="ellipse">
          <a:avLst/>
        </a:prstGeom>
        <a:gradFill rotWithShape="0">
          <a:gsLst>
            <a:gs pos="0">
              <a:schemeClr val="accent5">
                <a:hueOff val="-1837137"/>
                <a:satOff val="270"/>
                <a:lumOff val="-6471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837137"/>
                <a:satOff val="270"/>
                <a:lumOff val="-6471"/>
                <a:alphaOff val="0"/>
                <a:tint val="86000"/>
                <a:satMod val="115000"/>
              </a:schemeClr>
            </a:gs>
            <a:gs pos="100000">
              <a:schemeClr val="accent5">
                <a:hueOff val="-1837137"/>
                <a:satOff val="270"/>
                <a:lumOff val="-647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837137"/>
              <a:satOff val="270"/>
              <a:lumOff val="-6471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История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1259" y="1413773"/>
        <a:ext cx="1764518" cy="1093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7D65-A5D3-48C9-9697-9F5A263939D7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B842-0A55-46AA-9F89-6EACD67B4AD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7D65-A5D3-48C9-9697-9F5A263939D7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B842-0A55-46AA-9F89-6EACD67B4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7D65-A5D3-48C9-9697-9F5A263939D7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B842-0A55-46AA-9F89-6EACD67B4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7D65-A5D3-48C9-9697-9F5A263939D7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B842-0A55-46AA-9F89-6EACD67B4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7D65-A5D3-48C9-9697-9F5A263939D7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B842-0A55-46AA-9F89-6EACD67B4AD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7D65-A5D3-48C9-9697-9F5A263939D7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B842-0A55-46AA-9F89-6EACD67B4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7D65-A5D3-48C9-9697-9F5A263939D7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B842-0A55-46AA-9F89-6EACD67B4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7D65-A5D3-48C9-9697-9F5A263939D7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B842-0A55-46AA-9F89-6EACD67B4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7D65-A5D3-48C9-9697-9F5A263939D7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B842-0A55-46AA-9F89-6EACD67B4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7D65-A5D3-48C9-9697-9F5A263939D7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B842-0A55-46AA-9F89-6EACD67B4A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7D65-A5D3-48C9-9697-9F5A263939D7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C75B842-0A55-46AA-9F89-6EACD67B4AD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EE7D65-A5D3-48C9-9697-9F5A263939D7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75B842-0A55-46AA-9F89-6EACD67B4AD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7.jpeg"/><Relationship Id="rId2" Type="http://schemas.openxmlformats.org/officeDocument/2006/relationships/image" Target="../media/image2.jp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91004" y="70315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/>
                <a:ea typeface="Calibri"/>
              </a:rPr>
              <a:t/>
            </a:r>
            <a:br>
              <a:rPr lang="ru-RU" sz="6000" b="1" dirty="0" smtClean="0">
                <a:solidFill>
                  <a:schemeClr val="bg1"/>
                </a:solidFill>
                <a:latin typeface="Times New Roman"/>
                <a:ea typeface="Calibri"/>
              </a:rPr>
            </a:br>
            <a:r>
              <a:rPr lang="ru-RU" sz="6000" b="1" dirty="0">
                <a:solidFill>
                  <a:schemeClr val="bg1"/>
                </a:solidFill>
                <a:latin typeface="Times New Roman"/>
                <a:ea typeface="Calibri"/>
              </a:rPr>
              <a:t/>
            </a:r>
            <a:br>
              <a:rPr lang="ru-RU" sz="6000" b="1" dirty="0">
                <a:solidFill>
                  <a:schemeClr val="bg1"/>
                </a:solidFill>
                <a:latin typeface="Times New Roman"/>
                <a:ea typeface="Calibri"/>
              </a:rPr>
            </a:br>
            <a:r>
              <a:rPr lang="ru-RU" sz="6000" b="1" dirty="0" smtClean="0">
                <a:solidFill>
                  <a:schemeClr val="bg1"/>
                </a:solidFill>
                <a:latin typeface="Times New Roman"/>
                <a:ea typeface="Calibri"/>
              </a:rPr>
              <a:t>Введение </a:t>
            </a:r>
            <a:r>
              <a:rPr lang="ru-RU" sz="6000" b="1" dirty="0">
                <a:solidFill>
                  <a:schemeClr val="bg1"/>
                </a:solidFill>
                <a:latin typeface="Times New Roman"/>
                <a:ea typeface="Calibri"/>
              </a:rPr>
              <a:t>в астрономию 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3" name="Picture 16" descr="http://img-fotki.yandex.ru/get/5641/131624064.34f/0_a1f52_baa3134a_XL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86" y="1365939"/>
            <a:ext cx="4437289" cy="1059403"/>
          </a:xfrm>
          <a:prstGeom prst="rect">
            <a:avLst/>
          </a:prstGeom>
          <a:noFill/>
          <a:effectLst>
            <a:outerShdw blurRad="50800" dist="635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9353485" flipV="1">
            <a:off x="664738" y="2145237"/>
            <a:ext cx="17150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 algn="ctr"/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 algn="ctr"/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 algn="ctr"/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Зачем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нужна астрономия???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5" y="4293697"/>
            <a:ext cx="3048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24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0" algn="ctr"/>
            <a:endParaRPr lang="ru-RU" sz="2400" b="1" dirty="0">
              <a:solidFill>
                <a:schemeClr val="bg1">
                  <a:lumMod val="85000"/>
                </a:schemeClr>
              </a:solidFill>
            </a:endParaRPr>
          </a:p>
          <a:p>
            <a:pPr lvl="0" algn="ctr"/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Краков </a:t>
            </a:r>
            <a:r>
              <a:rPr lang="ru-RU" sz="2400" b="1" dirty="0">
                <a:solidFill>
                  <a:schemeClr val="bg1">
                    <a:lumMod val="85000"/>
                  </a:schemeClr>
                </a:solidFill>
              </a:rPr>
              <a:t>Артём Владимирович</a:t>
            </a:r>
            <a:endParaRPr lang="ru-RU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9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2442" y="1051564"/>
            <a:ext cx="39036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Астрономия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Picture 16" descr="http://img-fotki.yandex.ru/get/5641/131624064.34f/0_a1f52_baa3134a_XL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614" y="1576734"/>
            <a:ext cx="4437289" cy="1059403"/>
          </a:xfrm>
          <a:prstGeom prst="rect">
            <a:avLst/>
          </a:prstGeom>
          <a:noFill/>
          <a:effectLst>
            <a:outerShdw blurRad="50800" dist="635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12715" y="2636133"/>
            <a:ext cx="7076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греч. «</a:t>
            </a:r>
            <a:r>
              <a:rPr lang="el-GR" sz="2800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αστέρι</a:t>
            </a:r>
            <a:r>
              <a:rPr lang="ru-RU" sz="2800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звезда и «</a:t>
            </a:r>
            <a:r>
              <a:rPr lang="el-GR" sz="2800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νόμος</a:t>
            </a:r>
            <a:r>
              <a:rPr lang="ru-RU" sz="2800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закон)</a:t>
            </a:r>
            <a:endParaRPr lang="ru-RU" sz="2800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64567" y="3728263"/>
            <a:ext cx="87393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наука, изучающая движение, строение, происхождение и развитие небесных тел и их систем.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http://www.playcast.ru/uploads/2013/12/22/69267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38008" y="6281379"/>
            <a:ext cx="582181" cy="58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7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4674"/>
            <a:ext cx="10515600" cy="1325563"/>
          </a:xfrm>
        </p:spPr>
        <p:txBody>
          <a:bodyPr>
            <a:normAutofit/>
          </a:bodyPr>
          <a:lstStyle/>
          <a:p>
            <a:pPr algn="ctr"/>
            <a:endParaRPr lang="ru-RU" sz="60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16" descr="http://img-fotki.yandex.ru/get/5641/131624064.34f/0_a1f52_baa3134a_XL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696" y="1327452"/>
            <a:ext cx="4437289" cy="1059403"/>
          </a:xfrm>
          <a:prstGeom prst="rect">
            <a:avLst/>
          </a:prstGeom>
          <a:noFill/>
          <a:effectLst>
            <a:outerShdw blurRad="50800" dist="635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85" y="1333289"/>
            <a:ext cx="4548155" cy="454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70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03020" y="500066"/>
            <a:ext cx="9585960" cy="1325563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науки </a:t>
            </a: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«Астрономия»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838200" y="1703704"/>
            <a:ext cx="10515600" cy="4559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астрономических исследований: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видимых, а затем и действительных </a:t>
            </a:r>
            <a:r>
              <a:rPr lang="ru-RU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положений и движений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небесных тел в пространстве; определение их размеров и формы.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физического </a:t>
            </a:r>
            <a:r>
              <a:rPr lang="ru-RU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строения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небесных тел, т.е. исследование химического состава и физических условий на поверхности и в недрах небесных тел.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 </a:t>
            </a:r>
            <a:r>
              <a:rPr lang="ru-RU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происхождения и развития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небесных тел и их систем.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наиболее общих свойств </a:t>
            </a:r>
            <a:r>
              <a:rPr lang="ru-RU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Вселенной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6" descr="http://www.playcast.ru/uploads/2013/12/22/69267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38008" y="6281379"/>
            <a:ext cx="582181" cy="58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75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03020" y="500066"/>
            <a:ext cx="9585960" cy="1325563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науки </a:t>
            </a: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«Астрономия»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838200" y="1825629"/>
            <a:ext cx="10515600" cy="1557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исследования: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области космического пространства;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Вселенная в целом.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800" y="3276819"/>
            <a:ext cx="47129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4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Вселенная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?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7" name="Picture 6" descr="http://www.playcast.ru/uploads/2013/12/22/69267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38008" y="6281379"/>
            <a:ext cx="582181" cy="58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7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03020" y="500066"/>
            <a:ext cx="9585960" cy="1325563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науки </a:t>
            </a: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«Астрономия»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79495469"/>
              </p:ext>
            </p:extLst>
          </p:nvPr>
        </p:nvGraphicFramePr>
        <p:xfrm>
          <a:off x="1303020" y="1788961"/>
          <a:ext cx="9138920" cy="42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37" y="4178608"/>
            <a:ext cx="1658095" cy="1843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632" y="5028906"/>
            <a:ext cx="2131139" cy="14365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6" descr="http://www.playcast.ru/uploads/2013/12/22/692670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38008" y="6281379"/>
            <a:ext cx="582181" cy="58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95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289204" y="580482"/>
            <a:ext cx="7283669" cy="132556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Астрономия и искусство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098" name="Picture 2" descr="https://niastar.ru/images/eskmo/2113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137" y="365125"/>
            <a:ext cx="1126299" cy="181679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fantasticbook.ru/pict/10111871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976" y="1072787"/>
            <a:ext cx="1355965" cy="147818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biografieonline.it/img/bio/Beethoven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74" y="2016403"/>
            <a:ext cx="2635681" cy="340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4629" y="5529631"/>
            <a:ext cx="2433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Людвиг </a:t>
            </a:r>
            <a:r>
              <a:rPr lang="ru-RU" b="1" dirty="0" err="1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</a:t>
            </a:r>
            <a:r>
              <a:rPr lang="ru-RU" b="1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Бетховен</a:t>
            </a:r>
          </a:p>
          <a:p>
            <a:pPr algn="ctr"/>
            <a:r>
              <a:rPr lang="ru-RU" b="1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«Лунная соната»</a:t>
            </a:r>
            <a:endParaRPr lang="ru-RU" b="1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4" name="Picture 8" descr="Van Gogh - Starry Night - Google Art Projec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732" y="2409332"/>
            <a:ext cx="3286125" cy="26003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691716" y="5169189"/>
            <a:ext cx="1896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Винсент </a:t>
            </a:r>
            <a:r>
              <a:rPr lang="ru-RU" b="1" dirty="0" err="1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</a:t>
            </a:r>
            <a:r>
              <a:rPr lang="ru-RU" b="1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Гог</a:t>
            </a:r>
          </a:p>
          <a:p>
            <a:pPr algn="ctr"/>
            <a:r>
              <a:rPr lang="ru-RU" b="1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«Звездная ночь»</a:t>
            </a:r>
            <a:endParaRPr lang="ru-RU" b="1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48345" y="5416915"/>
            <a:ext cx="30972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Архипович Леонов</a:t>
            </a:r>
          </a:p>
          <a:p>
            <a:pPr algn="ctr"/>
            <a:r>
              <a:rPr lang="ru-RU" b="1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(космонавт)</a:t>
            </a:r>
          </a:p>
          <a:p>
            <a:pPr algn="ctr"/>
            <a:r>
              <a:rPr lang="ru-RU" b="1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«Над терминатором»</a:t>
            </a:r>
            <a:endParaRPr lang="ru-RU" b="1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6" descr="http://www.playcast.ru/uploads/2013/12/22/692670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38008" y="6281379"/>
            <a:ext cx="582181" cy="58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Алексей ЛЕОНОВ Над терминатором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420" y="3017194"/>
            <a:ext cx="3599109" cy="227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16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aphicFrame>
          <p:nvGraphicFramePr>
            <p:cNvPr id="4" name="Схема 3"/>
            <p:cNvGraphicFramePr/>
            <p:nvPr>
              <p:extLst>
                <p:ext uri="{D42A27DB-BD31-4B8C-83A1-F6EECF244321}">
                  <p14:modId xmlns:p14="http://schemas.microsoft.com/office/powerpoint/2010/main" val="4290706354"/>
                </p:ext>
              </p:extLst>
            </p:nvPr>
          </p:nvGraphicFramePr>
          <p:xfrm>
            <a:off x="0" y="0"/>
            <a:ext cx="12192000" cy="6858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076" y="2511924"/>
              <a:ext cx="1530006" cy="1254606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725" y="5495035"/>
              <a:ext cx="1241875" cy="1241875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6768" y="593517"/>
              <a:ext cx="1786132" cy="154533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5502" y="3378631"/>
              <a:ext cx="1625732" cy="1222603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122" name="Picture 2" descr="http://uranographia.narod.ru/jpg/2565x3193/006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1803" y="593516"/>
              <a:ext cx="1365796" cy="109717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https://www.prestigio.com/share/common/140310/maps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3503" y="94417"/>
              <a:ext cx="1876027" cy="120718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https://img-fotki.yandex.ru/get/6843/122121027.241/0_c02a7_4dbd60d1_ori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986768" y="5049402"/>
              <a:ext cx="1090490" cy="1225270"/>
            </a:xfrm>
            <a:prstGeom prst="rect">
              <a:avLst/>
            </a:prstGeom>
            <a:noFill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https://cdn.pixabay.com/photo/2014/04/02/16/20/chemistry-306984__340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7376" y="5239955"/>
              <a:ext cx="914851" cy="954139"/>
            </a:xfrm>
            <a:prstGeom prst="rect">
              <a:avLst/>
            </a:prstGeom>
            <a:noFill/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36359" y="558657"/>
            <a:ext cx="5720255" cy="210448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Связь </a:t>
            </a:r>
            <a:r>
              <a:rPr lang="ru-RU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Астрономии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другими науками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6" descr="http://www.playcast.ru/uploads/2013/12/22/6926704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38008" y="6281379"/>
            <a:ext cx="582181" cy="58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8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85496" y="5700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Домашнее задание: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5496" y="2691505"/>
            <a:ext cx="11287577" cy="4539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§ 1,2 -  прочитать.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Написать - Эссе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«5 причин изучать Астрономию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Приготовить сообщения: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1) Возникновение и основные этапы развития астрономии.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Астрономические наблюдения.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3) Космонавтика(космические аппараты, основоположники).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6" descr="http://img-fotki.yandex.ru/get/5641/131624064.34f/0_a1f52_baa3134a_XL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86" y="1365939"/>
            <a:ext cx="4437289" cy="1059403"/>
          </a:xfrm>
          <a:prstGeom prst="rect">
            <a:avLst/>
          </a:prstGeom>
          <a:noFill/>
          <a:effectLst>
            <a:outerShdw blurRad="50800" dist="635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77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3146</TotalTime>
  <Words>234</Words>
  <Application>Microsoft Office PowerPoint</Application>
  <PresentationFormat>Произвольный</PresentationFormat>
  <Paragraphs>54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  Введение в астрономию </vt:lpstr>
      <vt:lpstr>Презентация PowerPoint</vt:lpstr>
      <vt:lpstr>Презентация PowerPoint</vt:lpstr>
      <vt:lpstr>Паспорт науки «Астрономия»</vt:lpstr>
      <vt:lpstr>Паспорт науки «Астрономия»</vt:lpstr>
      <vt:lpstr>Паспорт науки «Астрономия»</vt:lpstr>
      <vt:lpstr>Астрономия и искусство</vt:lpstr>
      <vt:lpstr>Связь Астрономии  с другими науками</vt:lpstr>
      <vt:lpstr>Домашнее 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Астрономия</dc:title>
  <dc:creator>Elena</dc:creator>
  <cp:lastModifiedBy>RePack by Diakov</cp:lastModifiedBy>
  <cp:revision>81</cp:revision>
  <dcterms:created xsi:type="dcterms:W3CDTF">2017-10-17T09:18:38Z</dcterms:created>
  <dcterms:modified xsi:type="dcterms:W3CDTF">2019-09-01T19:20:37Z</dcterms:modified>
</cp:coreProperties>
</file>