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342" r:id="rId2"/>
    <p:sldId id="256" r:id="rId3"/>
    <p:sldId id="277" r:id="rId4"/>
    <p:sldId id="340" r:id="rId5"/>
    <p:sldId id="330" r:id="rId6"/>
    <p:sldId id="34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2E8"/>
    <a:srgbClr val="CD7B17"/>
    <a:srgbClr val="A14D07"/>
    <a:srgbClr val="F4E2CC"/>
    <a:srgbClr val="604A8C"/>
    <a:srgbClr val="FFFFFF"/>
    <a:srgbClr val="E3DFEE"/>
    <a:srgbClr val="6F3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93" autoAdjust="0"/>
    <p:restoredTop sz="94660"/>
  </p:normalViewPr>
  <p:slideViewPr>
    <p:cSldViewPr>
      <p:cViewPr>
        <p:scale>
          <a:sx n="76" d="100"/>
          <a:sy n="7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90207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Самостоятельная работа: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92696"/>
            <a:ext cx="4572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arenR"/>
            </a:pPr>
            <a:r>
              <a:rPr lang="ru-RU" sz="2000" b="1" dirty="0" smtClean="0"/>
              <a:t>Небесный экватор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/>
              <a:t>П</a:t>
            </a:r>
            <a:r>
              <a:rPr lang="ru-RU" sz="2000" b="1" dirty="0" smtClean="0"/>
              <a:t>олюс мира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 smtClean="0"/>
              <a:t>Туманность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 smtClean="0"/>
              <a:t>Эклиптика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 smtClean="0"/>
              <a:t>Склонение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/>
              <a:t>Н</a:t>
            </a:r>
            <a:r>
              <a:rPr lang="ru-RU" sz="2000" b="1" dirty="0" smtClean="0"/>
              <a:t>езаходящие </a:t>
            </a:r>
            <a:r>
              <a:rPr lang="ru-RU" sz="2000" b="1" dirty="0"/>
              <a:t>и невосходящие звезды </a:t>
            </a:r>
            <a:r>
              <a:rPr lang="ru-RU" sz="2000" b="1" dirty="0" smtClean="0"/>
              <a:t>.</a:t>
            </a:r>
          </a:p>
          <a:p>
            <a:pPr marL="342900" indent="-342900">
              <a:buAutoNum type="arabicParenR"/>
            </a:pPr>
            <a:endParaRPr lang="ru-RU" sz="2000" b="1" dirty="0" smtClean="0"/>
          </a:p>
          <a:p>
            <a:pPr marL="342900" indent="-342900">
              <a:buAutoNum type="arabicParenR"/>
            </a:pPr>
            <a:r>
              <a:rPr lang="ru-RU" sz="2000" b="1" dirty="0" smtClean="0"/>
              <a:t>Определить, какие созвездия будут находиться вблизи горизонта на Севере, Юге, Западе, Востоке 5 мая в полночь.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20991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0000"/>
            <a:ext cx="9144000" cy="9144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9" name="TextBox 14"/>
          <p:cNvSpPr txBox="1"/>
          <p:nvPr/>
        </p:nvSpPr>
        <p:spPr>
          <a:xfrm>
            <a:off x="179512" y="1980000"/>
            <a:ext cx="880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ВИДИМОЕ ДВИЖЕНИЕ ПЛАНЕТ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>
                <a:glow rad="101600">
                  <a:srgbClr val="FFFFFF"/>
                </a:glow>
              </a:effectLst>
              <a:latin typeface="Arial Black" pitchFamily="34" charset="0"/>
            </a:endParaRPr>
          </a:p>
        </p:txBody>
      </p:sp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191444" y="1548000"/>
            <a:ext cx="7812360" cy="54876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</a:rPr>
              <a:t>АСТРОМЕТРИЯ</a:t>
            </a:r>
            <a:endParaRPr lang="ru-RU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88" y="2495883"/>
            <a:ext cx="3810000" cy="2343150"/>
          </a:xfrm>
          <a:prstGeom prst="rect">
            <a:avLst/>
          </a:prstGeom>
          <a:ln w="63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4189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Цель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5400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фоне звёзд, не меняющих своего взаимного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расположения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небе и группирующихся в созвездия,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невооружённым глазом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видны пять ярких планет, которые изо дня в день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медленно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изменяют своё положение, как бы блуждая среди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звёзд.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79124" y="2171216"/>
            <a:ext cx="5112956" cy="4444428"/>
            <a:chOff x="4320000" y="1844824"/>
            <a:chExt cx="5112956" cy="444442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320000" y="1844824"/>
              <a:ext cx="5112956" cy="252000"/>
            </a:xfrm>
            <a:prstGeom prst="rect">
              <a:avLst/>
            </a:prstGeom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20000" y="2088000"/>
              <a:ext cx="5112956" cy="420125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ВЫ УЗНАЕТЕ:</a:t>
              </a:r>
            </a:p>
            <a:p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Что такое петлеобразное </a:t>
              </a: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движение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планет.</a:t>
              </a:r>
            </a:p>
            <a:p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Что такое попятное и прямое</a:t>
              </a:r>
            </a:p>
            <a:p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движение планет.</a:t>
              </a:r>
            </a:p>
            <a:p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Что такое эклиптика.</a:t>
              </a:r>
            </a:p>
            <a:p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 Солнце движется </a:t>
              </a: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неравномерно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по эклиптике.</a:t>
              </a:r>
            </a:p>
            <a:p>
              <a:r>
                <a:rPr lang="ru-RU" sz="20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ВСПОМНИТЕ:</a:t>
              </a:r>
            </a:p>
            <a:p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Какие бывают системы небесных</a:t>
              </a:r>
            </a:p>
            <a:p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координат?</a:t>
              </a:r>
            </a:p>
            <a:p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Какие основные точки и линии</a:t>
              </a:r>
            </a:p>
            <a:p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небесной сферы вы знаете?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1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Видимое движение планет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19333" y="692696"/>
            <a:ext cx="32246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Видимый петлеобразный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путь Марса по созвездию Льва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в 1979–1980 гг.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(римские цифры обозначают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первые числа месяцев)</a:t>
            </a:r>
            <a:endParaRPr lang="ru-RU" sz="2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32" y="692696"/>
            <a:ext cx="5715000" cy="33623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5919333" y="3152166"/>
            <a:ext cx="32246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видимый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путь планет на небе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получается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петлеобразным или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зигзагообразным (прямое и попятное движение).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4332" y="4293096"/>
            <a:ext cx="45720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Почему видимое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движение Меркурия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Венеры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значительно отличается от видимого пути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Марса, Юпитера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Сатурна?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52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Движение Солнца среди звезд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19333" y="692696"/>
            <a:ext cx="32246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Кроме знакомого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всем с детства суточного движения Солнца по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небу, наблюдается и годичное перемещение нашего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светила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по небесной сфере вдоль некоторой линии,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называемой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эклиптикой.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4332" y="4664621"/>
            <a:ext cx="5715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Угловой диаметр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Солнца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начале января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максимален 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составляет около 32° 5′. В начале июля он минимален и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составляет 31°5′.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33" y="692696"/>
            <a:ext cx="5715000" cy="3971925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076056" y="5723254"/>
            <a:ext cx="380386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Когда Солнце </a:t>
            </a:r>
            <a:r>
              <a:rPr lang="ru-RU" sz="2400" dirty="0"/>
              <a:t>к нам </a:t>
            </a:r>
            <a:r>
              <a:rPr lang="ru-RU" sz="2400" dirty="0" smtClean="0"/>
              <a:t>ближе?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747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Подумай…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32" y="692667"/>
            <a:ext cx="4644000" cy="4005867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660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2882</TotalTime>
  <Words>244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Самостоятельная работа: </vt:lpstr>
      <vt:lpstr>АСТРОМЕТРИЯ</vt:lpstr>
      <vt:lpstr>Цель нашего урока</vt:lpstr>
      <vt:lpstr>Видимое движение планет</vt:lpstr>
      <vt:lpstr>Движение Солнца среди звезд</vt:lpstr>
      <vt:lpstr>Подумай…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RePack by Diakov</cp:lastModifiedBy>
  <cp:revision>394</cp:revision>
  <dcterms:created xsi:type="dcterms:W3CDTF">2015-06-18T09:54:57Z</dcterms:created>
  <dcterms:modified xsi:type="dcterms:W3CDTF">2019-09-29T18:07:32Z</dcterms:modified>
</cp:coreProperties>
</file>