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7" r:id="rId2"/>
    <p:sldId id="343" r:id="rId3"/>
    <p:sldId id="34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B17"/>
    <a:srgbClr val="A14D07"/>
    <a:srgbClr val="F4E2CC"/>
    <a:srgbClr val="604A8C"/>
    <a:srgbClr val="FFFFFF"/>
    <a:srgbClr val="E3DFEE"/>
    <a:srgbClr val="6F3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93" autoAdjust="0"/>
    <p:restoredTop sz="94660"/>
  </p:normalViewPr>
  <p:slideViewPr>
    <p:cSldViewPr>
      <p:cViewPr>
        <p:scale>
          <a:sx n="76" d="100"/>
          <a:sy n="76" d="100"/>
        </p:scale>
        <p:origin x="-96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484784"/>
            <a:ext cx="914400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7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24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0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Практическая работа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5" b="27447"/>
          <a:stretch/>
        </p:blipFill>
        <p:spPr>
          <a:xfrm>
            <a:off x="569934" y="1125094"/>
            <a:ext cx="8004132" cy="257364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71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72000"/>
            <a:ext cx="9144000" cy="468000"/>
            <a:chOff x="0" y="3645024"/>
            <a:chExt cx="9144000" cy="468000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36000"/>
            <a:ext cx="9144000" cy="614040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Практическая работа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400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рисунке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постройте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проекцию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небесной сферы для мест земной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поверхности. Обозначьте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центр небесной сферы О, точки зенита Z и надира Z'.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936304" y="2996952"/>
            <a:ext cx="4438650" cy="35242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18"/>
          <a:stretch/>
        </p:blipFill>
        <p:spPr bwMode="auto">
          <a:xfrm>
            <a:off x="96837" y="1555663"/>
            <a:ext cx="8950325" cy="62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" y="2178750"/>
            <a:ext cx="89503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2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971" y="0"/>
            <a:ext cx="9144000" cy="468000"/>
            <a:chOff x="0" y="3645024"/>
            <a:chExt cx="9144000" cy="468000"/>
          </a:xfrm>
        </p:grpSpPr>
        <p:sp>
          <p:nvSpPr>
            <p:cNvPr id="4" name="Прямоугольник 3"/>
            <p:cNvSpPr/>
            <p:nvPr userDrawn="1"/>
          </p:nvSpPr>
          <p:spPr>
            <a:xfrm>
              <a:off x="0" y="3645024"/>
              <a:ext cx="9144000" cy="46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67034"/>
                </a:solidFill>
              </a:endParaRPr>
            </a:p>
          </p:txBody>
        </p:sp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13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 userDrawn="1"/>
          </p:nvCxnSpPr>
          <p:spPr>
            <a:xfrm>
              <a:off x="0" y="3645024"/>
              <a:ext cx="9144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99391"/>
            <a:ext cx="9144000" cy="504056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Практическая работа</a:t>
            </a:r>
            <a:endParaRPr lang="ru-RU" b="0" dirty="0">
              <a:ln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38108"/>
            <a:ext cx="90364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Задача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1.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Установить подвижную карту звёздного неба на день и час наблюдения и назвать созвездия, расположенные в южной части неба от горизонта до полюса мира; на востоке – от горизонта до полюса мира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Задача 2.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Найти созвездия, расположенные между точками запада и севера, 10 октября в 21 час. Проверить правильность определения визуальным наблюдением звёздного неба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Задача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3.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Найти на звёздной карте созвездия с обозначенными в них туманностями и проверить, можно ли их наблюдать невооруженным </a:t>
            </a: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глазом 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на день и час выполнения лабораторной работы</a:t>
            </a: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i="1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Задача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4.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Определить, будут ли видны созвездия Девы, Рака. Весов в полночь 15 сентября? Какое созвездие в это же время будет находиться вблизи горизонта на севере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Задача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5.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latin typeface="Times New Roman"/>
                <a:ea typeface="Times New Roman"/>
                <a:cs typeface="Times New Roman"/>
              </a:rPr>
              <a:t>Определить, какие из перечисленных созвездий: Малая Медведица, Волопас, Возничий, Орион - для вашей широты будут незаходящими</a:t>
            </a:r>
            <a:r>
              <a:rPr lang="ru-RU" sz="2000" i="1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ru-RU" sz="2000" b="1" i="1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Задача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6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Определить, какие созвездия будут находиться вблизи горизонта на Севере, Юге, Западе и Востоке 5 мая в полночь. </a:t>
            </a:r>
          </a:p>
          <a:p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Задача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7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На карте звёздного неба найти пять любых перечисленных созвездий: Большая Медведица, Малая Медведица, Кассиопея, Андромеда, Пегас, Лебедь, Лира, Геркулес, Северная корона – и определить время восхождения созвездий, и время захода.</a:t>
            </a:r>
          </a:p>
          <a:p>
            <a:pPr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35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35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Практическая работа</vt:lpstr>
      <vt:lpstr>Практическая работа</vt:lpstr>
      <vt:lpstr>Практическая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svg</dc:creator>
  <cp:lastModifiedBy>RePack by Diakov</cp:lastModifiedBy>
  <cp:revision>379</cp:revision>
  <dcterms:created xsi:type="dcterms:W3CDTF">2015-06-18T09:54:57Z</dcterms:created>
  <dcterms:modified xsi:type="dcterms:W3CDTF">2019-09-22T16:42:50Z</dcterms:modified>
</cp:coreProperties>
</file>